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3.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705" r:id="rId6"/>
    <p:sldMasterId id="2147483706"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Lst>
  <p:sldSz cy="5143500" cx="9144000"/>
  <p:notesSz cx="6858000" cy="9144000"/>
  <p:embeddedFontLst>
    <p:embeddedFont>
      <p:font typeface="Oswald Medium"/>
      <p:regular r:id="rId36"/>
      <p:bold r:id="rId37"/>
    </p:embeddedFont>
    <p:embeddedFont>
      <p:font typeface="Arial Black"/>
      <p:regular r:id="rId38"/>
    </p:embeddedFont>
    <p:embeddedFont>
      <p:font typeface="Comfortaa"/>
      <p:regular r:id="rId39"/>
      <p:bold r:id="rId40"/>
    </p:embeddedFont>
    <p:embeddedFont>
      <p:font typeface="Century Gothic"/>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Pamela Moore"/>
  <p:cmAuthor clrIdx="1" id="1" initials="" lastIdx="1" name="Raiden Schodowski"/>
  <p:cmAuthor clrIdx="2" id="2" initials="" lastIdx="4" name="Jen Ferrick"/>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0A5DF7B-B3CC-4CAA-B09F-365ACC01DBBE}">
  <a:tblStyle styleId="{A0A5DF7B-B3CC-4CAA-B09F-365ACC01DBBE}"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omfortaa-bold.fntdata"/><Relationship Id="rId20" Type="http://schemas.openxmlformats.org/officeDocument/2006/relationships/slide" Target="slides/slide12.xml"/><Relationship Id="rId42" Type="http://schemas.openxmlformats.org/officeDocument/2006/relationships/font" Target="fonts/CenturyGothic-bold.fntdata"/><Relationship Id="rId41" Type="http://schemas.openxmlformats.org/officeDocument/2006/relationships/font" Target="fonts/CenturyGothic-regular.fntdata"/><Relationship Id="rId22" Type="http://schemas.openxmlformats.org/officeDocument/2006/relationships/slide" Target="slides/slide14.xml"/><Relationship Id="rId44" Type="http://schemas.openxmlformats.org/officeDocument/2006/relationships/font" Target="fonts/CenturyGothic-boldItalic.fntdata"/><Relationship Id="rId21" Type="http://schemas.openxmlformats.org/officeDocument/2006/relationships/slide" Target="slides/slide13.xml"/><Relationship Id="rId43" Type="http://schemas.openxmlformats.org/officeDocument/2006/relationships/font" Target="fonts/CenturyGothic-italic.fntdata"/><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commentAuthors" Target="commentAuthors.xml"/><Relationship Id="rId6" Type="http://schemas.openxmlformats.org/officeDocument/2006/relationships/slideMaster" Target="slideMasters/slideMaster1.xml"/><Relationship Id="rId29" Type="http://schemas.openxmlformats.org/officeDocument/2006/relationships/slide" Target="slides/slide21.xml"/><Relationship Id="rId7" Type="http://schemas.openxmlformats.org/officeDocument/2006/relationships/slideMaster" Target="slideMasters/slideMaster2.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slide" Target="slides/slide25.xml"/><Relationship Id="rId10" Type="http://schemas.openxmlformats.org/officeDocument/2006/relationships/slide" Target="slides/slide2.xml"/><Relationship Id="rId32" Type="http://schemas.openxmlformats.org/officeDocument/2006/relationships/slide" Target="slides/slide24.xml"/><Relationship Id="rId13" Type="http://schemas.openxmlformats.org/officeDocument/2006/relationships/slide" Target="slides/slide5.xml"/><Relationship Id="rId35" Type="http://schemas.openxmlformats.org/officeDocument/2006/relationships/slide" Target="slides/slide27.xml"/><Relationship Id="rId12" Type="http://schemas.openxmlformats.org/officeDocument/2006/relationships/slide" Target="slides/slide4.xml"/><Relationship Id="rId34" Type="http://schemas.openxmlformats.org/officeDocument/2006/relationships/slide" Target="slides/slide26.xml"/><Relationship Id="rId15" Type="http://schemas.openxmlformats.org/officeDocument/2006/relationships/slide" Target="slides/slide7.xml"/><Relationship Id="rId37" Type="http://schemas.openxmlformats.org/officeDocument/2006/relationships/font" Target="fonts/OswaldMedium-bold.fntdata"/><Relationship Id="rId14" Type="http://schemas.openxmlformats.org/officeDocument/2006/relationships/slide" Target="slides/slide6.xml"/><Relationship Id="rId36" Type="http://schemas.openxmlformats.org/officeDocument/2006/relationships/font" Target="fonts/OswaldMedium-regular.fntdata"/><Relationship Id="rId17" Type="http://schemas.openxmlformats.org/officeDocument/2006/relationships/slide" Target="slides/slide9.xml"/><Relationship Id="rId39" Type="http://schemas.openxmlformats.org/officeDocument/2006/relationships/font" Target="fonts/Comfortaa-regular.fntdata"/><Relationship Id="rId16" Type="http://schemas.openxmlformats.org/officeDocument/2006/relationships/slide" Target="slides/slide8.xml"/><Relationship Id="rId38" Type="http://schemas.openxmlformats.org/officeDocument/2006/relationships/font" Target="fonts/ArialBlack-regular.fntdata"/><Relationship Id="rId19" Type="http://schemas.openxmlformats.org/officeDocument/2006/relationships/slide" Target="slides/slide11.xml"/><Relationship Id="rId18" Type="http://schemas.openxmlformats.org/officeDocument/2006/relationships/slide" Target="slides/slide10.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5-20T16:58:54.120">
    <p:pos x="6000" y="0"/>
    <p:text>@rschodowski@buildhealthinternational.org @adoninger@buildhealthinternational.org @jmorin@buildhealthinternational.org RE intro presentation comment, this needs to be updated too, correct? Are we still using 3.03</p:text>
  </p:cm>
  <p:cm authorId="1" idx="1" dt="2025-05-20T14:00:49.941">
    <p:pos x="6000" y="0"/>
    <p:text>im not sure if this is still in use, but I updated the map just in case</p:text>
  </p:cm>
  <p:cm authorId="2" idx="1" dt="2025-05-20T14:12:07.825">
    <p:pos x="6000" y="0"/>
    <p:text>Yes, 3.03 is in use!</p:text>
  </p:cm>
  <p:cm authorId="0" idx="2" dt="2025-05-20T14:15:52.998">
    <p:pos x="6000" y="0"/>
    <p:text>Great! Let's leave this comment open until I update the FR</p:text>
  </p:cm>
  <p:cm authorId="0" idx="3" dt="2025-05-20T16:58:54.120">
    <p:pos x="6000" y="0"/>
    <p:text>@adoninger@buildhealthinternational.org updated FR, leaving other languages to you</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2" idx="2" dt="2025-05-01T13:32:16.705">
    <p:pos x="138" y="540"/>
    <p:text>Add in a comment:
BHI's standard practice is to keep personal test score data private (internal BHI use only) but results can be provided to PR with an advanced request.</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2" idx="3" dt="2025-02-18T14:14:16.252">
    <p:pos x="553" y="1668"/>
    <p:text>We need to change this</p:text>
  </p:cm>
  <p:cm authorId="2" idx="4" dt="2025-02-18T14:14:16.252">
    <p:pos x="553" y="1668"/>
    <p:text>Post-Commissioning Assessment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1" name="Google Shape;42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Dates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1" name="Google Shape;43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*dependent on audience numbers.</a:t>
            </a:r>
            <a:endParaRPr/>
          </a:p>
          <a:p>
            <a:pPr indent="0" lvl="0" marL="0" rtl="0" algn="l">
              <a:lnSpc>
                <a:spcPct val="100000"/>
              </a:lnSpc>
              <a:spcBef>
                <a:spcPts val="0"/>
              </a:spcBef>
              <a:spcAft>
                <a:spcPts val="0"/>
              </a:spcAft>
              <a:buSzPts val="1100"/>
              <a:buNone/>
            </a:pPr>
            <a:r>
              <a:rPr lang="en"/>
              <a:t>Column of MAX REC Audience 40 man 30 main 15 TOT, depends on format/needs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2" name="Google Shape;46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2" name="Google Shape;47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5" name="Google Shape;49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Agenda own slide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2ef909b7fb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2ef909b7fb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f7d06b91a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2f7d06b91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0" name="Google Shape;53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2" name="Google Shape;54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Online community of practice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On whatsapp right now, but we’re in the process of developing a more official forum</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Establishes connectivity especially for more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6" name="Google Shape;55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8" name="Google Shape;56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5" name="Google Shape;57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2ce7f1e01d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2ce7f1e01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On-site support where we find and fix, but then also teach re: repairs and maintenance. Voc Ed students!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3" name="Google Shape;60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3" name="Google Shape;61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0" name="Google Shape;62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8" name="Google Shape;648;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3" name="Google Shape;653;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hyperlink" Target="https://www.theglobalfund.org/" TargetMode="Externa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theglobalfund.org/" TargetMode="External"/><Relationship Id="rId3"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theglobalfund.org/" TargetMode="External"/><Relationship Id="rId3" Type="http://schemas.openxmlformats.org/officeDocument/2006/relationships/image" Target="../media/image20.png"/><Relationship Id="rId4"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hyperlink" Target="https://www.theglobalfund.org/" TargetMode="External"/><Relationship Id="rId4"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hyperlink" Target="https://www.theglobalfund.org/" TargetMode="Externa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 Id="rId3" Type="http://schemas.openxmlformats.org/officeDocument/2006/relationships/image" Target="../media/image19.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showMasterSp="0">
  <p:cSld name="Title 1">
    <p:spTree>
      <p:nvGrpSpPr>
        <p:cNvPr id="12" name="Shape 12"/>
        <p:cNvGrpSpPr/>
        <p:nvPr/>
      </p:nvGrpSpPr>
      <p:grpSpPr>
        <a:xfrm>
          <a:off x="0" y="0"/>
          <a:ext cx="0" cy="0"/>
          <a:chOff x="0" y="0"/>
          <a:chExt cx="0" cy="0"/>
        </a:xfrm>
      </p:grpSpPr>
      <p:sp>
        <p:nvSpPr>
          <p:cNvPr id="13" name="Google Shape;13;p2"/>
          <p:cNvSpPr txBox="1"/>
          <p:nvPr>
            <p:ph type="ctrTitle"/>
          </p:nvPr>
        </p:nvSpPr>
        <p:spPr>
          <a:xfrm>
            <a:off x="269081" y="1348978"/>
            <a:ext cx="5682900" cy="16299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Clr>
                <a:schemeClr val="dk1"/>
              </a:buClr>
              <a:buSzPts val="3600"/>
              <a:buFont typeface="Arial Black"/>
              <a:buNone/>
              <a:defRPr sz="3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 name="Google Shape;14;p2"/>
          <p:cNvSpPr txBox="1"/>
          <p:nvPr>
            <p:ph idx="1" type="body"/>
          </p:nvPr>
        </p:nvSpPr>
        <p:spPr>
          <a:xfrm>
            <a:off x="269081" y="3294000"/>
            <a:ext cx="5682900" cy="121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3600"/>
              <a:buNone/>
              <a:defRPr sz="36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3600"/>
              <a:buNone/>
              <a:defRPr sz="36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3600"/>
              <a:buNone/>
              <a:defRPr sz="36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3600"/>
              <a:buNone/>
              <a:defRPr sz="36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3600"/>
              <a:buNone/>
              <a:defRPr sz="3600">
                <a:latin typeface="Arial"/>
                <a:ea typeface="Arial"/>
                <a:cs typeface="Arial"/>
                <a:sym typeface="Arial"/>
              </a:defRPr>
            </a:lvl5pPr>
            <a:lvl6pPr indent="-228600" lvl="5" marL="2743200" rtl="0" algn="l">
              <a:lnSpc>
                <a:spcPct val="90000"/>
              </a:lnSpc>
              <a:spcBef>
                <a:spcPts val="375"/>
              </a:spcBef>
              <a:spcAft>
                <a:spcPts val="0"/>
              </a:spcAft>
              <a:buClr>
                <a:schemeClr val="dk1"/>
              </a:buClr>
              <a:buSzPts val="3600"/>
              <a:buNone/>
              <a:defRPr sz="3600"/>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pic>
        <p:nvPicPr>
          <p:cNvPr descr="{&quot;templafy&quot;:{&quot;id&quot;:&quot;ea533bf6-7249-4d86-9d31-5e598ab5f40a&quot;}}" id="15" name="Google Shape;15;p2"/>
          <p:cNvPicPr preferRelativeResize="0"/>
          <p:nvPr/>
        </p:nvPicPr>
        <p:blipFill rotWithShape="1">
          <a:blip r:embed="rId2">
            <a:alphaModFix/>
          </a:blip>
          <a:srcRect b="0" l="0" r="0" t="0"/>
          <a:stretch/>
        </p:blipFill>
        <p:spPr>
          <a:xfrm>
            <a:off x="269081" y="202407"/>
            <a:ext cx="1690200" cy="579791"/>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6" name="Shape 16"/>
        <p:cNvGrpSpPr/>
        <p:nvPr/>
      </p:nvGrpSpPr>
      <p:grpSpPr>
        <a:xfrm>
          <a:off x="0" y="0"/>
          <a:ext cx="0" cy="0"/>
          <a:chOff x="0" y="0"/>
          <a:chExt cx="0" cy="0"/>
        </a:xfrm>
      </p:grpSpPr>
      <p:sp>
        <p:nvSpPr>
          <p:cNvPr id="17" name="Google Shape;17;p3"/>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3"/>
          <p:cNvSpPr txBox="1"/>
          <p:nvPr>
            <p:ph type="title"/>
          </p:nvPr>
        </p:nvSpPr>
        <p:spPr>
          <a:xfrm>
            <a:off x="270000" y="202501"/>
            <a:ext cx="8603700" cy="3510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 name="Google Shape;19;p3"/>
          <p:cNvSpPr txBox="1"/>
          <p:nvPr>
            <p:ph idx="1" type="body"/>
          </p:nvPr>
        </p:nvSpPr>
        <p:spPr>
          <a:xfrm>
            <a:off x="269730" y="557213"/>
            <a:ext cx="8604000" cy="351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2400"/>
              <a:buFont typeface="Arial"/>
              <a:buNone/>
              <a:defRPr sz="24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Section Header 3">
    <p:bg>
      <p:bgPr>
        <a:solidFill>
          <a:schemeClr val="lt1"/>
        </a:solidFill>
      </p:bgPr>
    </p:bg>
    <p:spTree>
      <p:nvGrpSpPr>
        <p:cNvPr id="20"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b="0" l="0" r="0" t="0"/>
          <a:stretch/>
        </p:blipFill>
        <p:spPr>
          <a:xfrm>
            <a:off x="57150" y="26168"/>
            <a:ext cx="9036844" cy="5091164"/>
          </a:xfrm>
          <a:prstGeom prst="rect">
            <a:avLst/>
          </a:prstGeom>
          <a:noFill/>
          <a:ln>
            <a:noFill/>
          </a:ln>
        </p:spPr>
      </p:pic>
      <p:sp>
        <p:nvSpPr>
          <p:cNvPr id="22" name="Google Shape;22;p4"/>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type="title"/>
          </p:nvPr>
        </p:nvSpPr>
        <p:spPr>
          <a:xfrm>
            <a:off x="269081" y="202408"/>
            <a:ext cx="8604900" cy="5481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3600"/>
              <a:buFont typeface="Arial Black"/>
              <a:buNone/>
              <a:defRPr sz="3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 name="Google Shape;24;p4"/>
          <p:cNvSpPr txBox="1"/>
          <p:nvPr>
            <p:ph idx="1" type="body"/>
          </p:nvPr>
        </p:nvSpPr>
        <p:spPr>
          <a:xfrm>
            <a:off x="269081" y="758452"/>
            <a:ext cx="8604900" cy="5904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750"/>
              </a:spcBef>
              <a:spcAft>
                <a:spcPts val="0"/>
              </a:spcAft>
              <a:buClr>
                <a:schemeClr val="dk1"/>
              </a:buClr>
              <a:buSzPts val="3600"/>
              <a:buNone/>
              <a:defRPr sz="3600">
                <a:solidFill>
                  <a:schemeClr val="dk1"/>
                </a:solidFill>
                <a:latin typeface="Arial"/>
                <a:ea typeface="Arial"/>
                <a:cs typeface="Arial"/>
                <a:sym typeface="Arial"/>
              </a:defRPr>
            </a:lvl1pPr>
            <a:lvl2pPr indent="-228600" lvl="1" marL="914400" rtl="0" algn="l">
              <a:lnSpc>
                <a:spcPct val="90000"/>
              </a:lnSpc>
              <a:spcBef>
                <a:spcPts val="375"/>
              </a:spcBef>
              <a:spcAft>
                <a:spcPts val="0"/>
              </a:spcAft>
              <a:buClr>
                <a:srgbClr val="888888"/>
              </a:buClr>
              <a:buSzPts val="1500"/>
              <a:buNone/>
              <a:defRPr sz="1500">
                <a:solidFill>
                  <a:srgbClr val="888888"/>
                </a:solidFill>
              </a:defRPr>
            </a:lvl2pPr>
            <a:lvl3pPr indent="-228600" lvl="2" marL="1371600" rtl="0" algn="l">
              <a:lnSpc>
                <a:spcPct val="90000"/>
              </a:lnSpc>
              <a:spcBef>
                <a:spcPts val="375"/>
              </a:spcBef>
              <a:spcAft>
                <a:spcPts val="0"/>
              </a:spcAft>
              <a:buClr>
                <a:srgbClr val="888888"/>
              </a:buClr>
              <a:buSzPts val="1350"/>
              <a:buNone/>
              <a:defRPr sz="1350">
                <a:solidFill>
                  <a:srgbClr val="888888"/>
                </a:solidFill>
              </a:defRPr>
            </a:lvl3pPr>
            <a:lvl4pPr indent="-228600" lvl="3" marL="1828800" rtl="0" algn="l">
              <a:lnSpc>
                <a:spcPct val="90000"/>
              </a:lnSpc>
              <a:spcBef>
                <a:spcPts val="375"/>
              </a:spcBef>
              <a:spcAft>
                <a:spcPts val="0"/>
              </a:spcAft>
              <a:buClr>
                <a:srgbClr val="888888"/>
              </a:buClr>
              <a:buSzPts val="1200"/>
              <a:buNone/>
              <a:defRPr sz="1200">
                <a:solidFill>
                  <a:srgbClr val="888888"/>
                </a:solidFill>
              </a:defRPr>
            </a:lvl4pPr>
            <a:lvl5pPr indent="-228600" lvl="4" marL="2286000" rtl="0" algn="l">
              <a:lnSpc>
                <a:spcPct val="90000"/>
              </a:lnSpc>
              <a:spcBef>
                <a:spcPts val="375"/>
              </a:spcBef>
              <a:spcAft>
                <a:spcPts val="0"/>
              </a:spcAft>
              <a:buClr>
                <a:srgbClr val="888888"/>
              </a:buClr>
              <a:buSzPts val="1200"/>
              <a:buNone/>
              <a:defRPr sz="1200">
                <a:solidFill>
                  <a:srgbClr val="888888"/>
                </a:solidFill>
              </a:defRPr>
            </a:lvl5pPr>
            <a:lvl6pPr indent="-228600" lvl="5" marL="2743200" rtl="0" algn="l">
              <a:lnSpc>
                <a:spcPct val="90000"/>
              </a:lnSpc>
              <a:spcBef>
                <a:spcPts val="375"/>
              </a:spcBef>
              <a:spcAft>
                <a:spcPts val="0"/>
              </a:spcAft>
              <a:buClr>
                <a:srgbClr val="888888"/>
              </a:buClr>
              <a:buSzPts val="1200"/>
              <a:buNone/>
              <a:defRPr sz="1200">
                <a:solidFill>
                  <a:srgbClr val="888888"/>
                </a:solidFill>
              </a:defRPr>
            </a:lvl6pPr>
            <a:lvl7pPr indent="-228600" lvl="6" marL="3200400" rtl="0" algn="l">
              <a:lnSpc>
                <a:spcPct val="90000"/>
              </a:lnSpc>
              <a:spcBef>
                <a:spcPts val="375"/>
              </a:spcBef>
              <a:spcAft>
                <a:spcPts val="0"/>
              </a:spcAft>
              <a:buClr>
                <a:srgbClr val="888888"/>
              </a:buClr>
              <a:buSzPts val="1200"/>
              <a:buNone/>
              <a:defRPr sz="1200">
                <a:solidFill>
                  <a:srgbClr val="888888"/>
                </a:solidFill>
              </a:defRPr>
            </a:lvl7pPr>
            <a:lvl8pPr indent="-228600" lvl="7" marL="3657600" rtl="0" algn="l">
              <a:lnSpc>
                <a:spcPct val="90000"/>
              </a:lnSpc>
              <a:spcBef>
                <a:spcPts val="375"/>
              </a:spcBef>
              <a:spcAft>
                <a:spcPts val="0"/>
              </a:spcAft>
              <a:buClr>
                <a:srgbClr val="888888"/>
              </a:buClr>
              <a:buSzPts val="1200"/>
              <a:buNone/>
              <a:defRPr sz="1200">
                <a:solidFill>
                  <a:srgbClr val="888888"/>
                </a:solidFill>
              </a:defRPr>
            </a:lvl8pPr>
            <a:lvl9pPr indent="-228600" lvl="8" marL="4114800" rtl="0" algn="l">
              <a:lnSpc>
                <a:spcPct val="90000"/>
              </a:lnSpc>
              <a:spcBef>
                <a:spcPts val="375"/>
              </a:spcBef>
              <a:spcAft>
                <a:spcPts val="0"/>
              </a:spcAft>
              <a:buClr>
                <a:srgbClr val="888888"/>
              </a:buClr>
              <a:buSzPts val="1200"/>
              <a:buNone/>
              <a:defRPr sz="1200">
                <a:solidFill>
                  <a:srgbClr val="888888"/>
                </a:solidFill>
              </a:defRPr>
            </a:lvl9pPr>
          </a:lstStyle>
          <a:p/>
        </p:txBody>
      </p: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2" showMasterSp="0">
  <p:cSld name="End 2">
    <p:bg>
      <p:bgPr>
        <a:solidFill>
          <a:schemeClr val="lt1"/>
        </a:solidFill>
      </p:bgPr>
    </p:bg>
    <p:spTree>
      <p:nvGrpSpPr>
        <p:cNvPr id="25" name="Shape 25"/>
        <p:cNvGrpSpPr/>
        <p:nvPr/>
      </p:nvGrpSpPr>
      <p:grpSpPr>
        <a:xfrm>
          <a:off x="0" y="0"/>
          <a:ext cx="0" cy="0"/>
          <a:chOff x="0" y="0"/>
          <a:chExt cx="0" cy="0"/>
        </a:xfrm>
      </p:grpSpPr>
      <p:pic>
        <p:nvPicPr>
          <p:cNvPr id="26" name="Google Shape;26;p5"/>
          <p:cNvPicPr preferRelativeResize="0"/>
          <p:nvPr/>
        </p:nvPicPr>
        <p:blipFill rotWithShape="1">
          <a:blip r:embed="rId2">
            <a:alphaModFix/>
          </a:blip>
          <a:srcRect b="0" l="0" r="0" t="0"/>
          <a:stretch/>
        </p:blipFill>
        <p:spPr>
          <a:xfrm flipH="1" rot="10800000">
            <a:off x="57150" y="26169"/>
            <a:ext cx="9036844" cy="5091164"/>
          </a:xfrm>
          <a:prstGeom prst="rect">
            <a:avLst/>
          </a:prstGeom>
          <a:noFill/>
          <a:ln>
            <a:noFill/>
          </a:ln>
        </p:spPr>
      </p:pic>
      <p:sp>
        <p:nvSpPr>
          <p:cNvPr id="27" name="Google Shape;27;p5"/>
          <p:cNvSpPr txBox="1"/>
          <p:nvPr>
            <p:ph idx="1" type="body"/>
          </p:nvPr>
        </p:nvSpPr>
        <p:spPr>
          <a:xfrm>
            <a:off x="269081" y="1168004"/>
            <a:ext cx="8605800" cy="12966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6600"/>
              <a:buNone/>
              <a:defRPr sz="660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5pPr>
            <a:lvl6pPr indent="-228600" lvl="5" marL="27432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8" name="Google Shape;28;p5"/>
          <p:cNvSpPr txBox="1"/>
          <p:nvPr/>
        </p:nvSpPr>
        <p:spPr>
          <a:xfrm>
            <a:off x="2846983" y="4225374"/>
            <a:ext cx="13062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en" sz="600" u="none" cap="none" strike="noStrike">
                <a:solidFill>
                  <a:srgbClr val="000000"/>
                </a:solidFill>
                <a:latin typeface="Arial"/>
                <a:ea typeface="Arial"/>
                <a:cs typeface="Arial"/>
                <a:sym typeface="Arial"/>
              </a:rPr>
              <a:t>The Global Fund to Fight</a:t>
            </a:r>
            <a:br>
              <a:rPr b="0" i="0" lang="en" sz="600" u="none" cap="none" strike="noStrike">
                <a:solidFill>
                  <a:srgbClr val="000000"/>
                </a:solidFill>
                <a:latin typeface="Arial"/>
                <a:ea typeface="Arial"/>
                <a:cs typeface="Arial"/>
                <a:sym typeface="Arial"/>
              </a:rPr>
            </a:br>
            <a:r>
              <a:rPr b="0" i="0" lang="en" sz="600" u="none" cap="none" strike="noStrike">
                <a:solidFill>
                  <a:srgbClr val="000000"/>
                </a:solidFill>
                <a:latin typeface="Arial"/>
                <a:ea typeface="Arial"/>
                <a:cs typeface="Arial"/>
                <a:sym typeface="Arial"/>
              </a:rPr>
              <a:t>AIDS, Tuberculosis and Malaria</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675"/>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+41 58 791 1700</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
              <a:buFont typeface="Arial"/>
              <a:buNone/>
            </a:pPr>
            <a:r>
              <a:rPr b="0" i="0" lang="en" sz="600" u="sng" cap="none" strike="noStrike">
                <a:solidFill>
                  <a:schemeClr val="dk1"/>
                </a:solidFill>
                <a:latin typeface="Arial"/>
                <a:ea typeface="Arial"/>
                <a:cs typeface="Arial"/>
                <a:sym typeface="Arial"/>
                <a:hlinkClick r:id="rId3">
                  <a:extLst>
                    <a:ext uri="{A12FA001-AC4F-418D-AE19-62706E023703}">
                      <ahyp:hlinkClr val="tx"/>
                    </a:ext>
                  </a:extLst>
                </a:hlinkClick>
              </a:rPr>
              <a:t>theglobalfund.org</a:t>
            </a:r>
            <a:endParaRPr b="0" i="0" sz="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600" u="none" cap="none" strike="noStrike">
              <a:solidFill>
                <a:srgbClr val="000000"/>
              </a:solidFill>
              <a:latin typeface="Arial"/>
              <a:ea typeface="Arial"/>
              <a:cs typeface="Arial"/>
              <a:sym typeface="Arial"/>
            </a:endParaRPr>
          </a:p>
        </p:txBody>
      </p:sp>
      <p:pic>
        <p:nvPicPr>
          <p:cNvPr descr="{&quot;templafy&quot;:{&quot;id&quot;:&quot;a4aa656b-929e-4d5d-a47d-aa498eafba23&quot;}}" id="29" name="Google Shape;29;p5"/>
          <p:cNvPicPr preferRelativeResize="0"/>
          <p:nvPr/>
        </p:nvPicPr>
        <p:blipFill rotWithShape="1">
          <a:blip r:embed="rId4">
            <a:alphaModFix/>
          </a:blip>
          <a:srcRect b="0" l="0" r="0" t="0"/>
          <a:stretch/>
        </p:blipFill>
        <p:spPr>
          <a:xfrm>
            <a:off x="269081" y="4225375"/>
            <a:ext cx="1690200" cy="579791"/>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showMasterSp="0">
  <p:cSld name="Title 2">
    <p:bg>
      <p:bgPr>
        <a:solidFill>
          <a:schemeClr val="lt1"/>
        </a:solidFill>
      </p:bgPr>
    </p:bg>
    <p:spTree>
      <p:nvGrpSpPr>
        <p:cNvPr id="30" name="Shape 30"/>
        <p:cNvGrpSpPr/>
        <p:nvPr/>
      </p:nvGrpSpPr>
      <p:grpSpPr>
        <a:xfrm>
          <a:off x="0" y="0"/>
          <a:ext cx="0" cy="0"/>
          <a:chOff x="0" y="0"/>
          <a:chExt cx="0" cy="0"/>
        </a:xfrm>
      </p:grpSpPr>
      <p:pic>
        <p:nvPicPr>
          <p:cNvPr id="31" name="Google Shape;31;p6"/>
          <p:cNvPicPr preferRelativeResize="0"/>
          <p:nvPr/>
        </p:nvPicPr>
        <p:blipFill rotWithShape="1">
          <a:blip r:embed="rId2">
            <a:alphaModFix/>
          </a:blip>
          <a:srcRect b="0" l="0" r="0" t="0"/>
          <a:stretch/>
        </p:blipFill>
        <p:spPr>
          <a:xfrm>
            <a:off x="57150" y="26168"/>
            <a:ext cx="9036844" cy="5091164"/>
          </a:xfrm>
          <a:prstGeom prst="rect">
            <a:avLst/>
          </a:prstGeom>
          <a:noFill/>
          <a:ln>
            <a:noFill/>
          </a:ln>
        </p:spPr>
      </p:pic>
      <p:sp>
        <p:nvSpPr>
          <p:cNvPr id="32" name="Google Shape;32;p6"/>
          <p:cNvSpPr txBox="1"/>
          <p:nvPr>
            <p:ph type="ctrTitle"/>
          </p:nvPr>
        </p:nvSpPr>
        <p:spPr>
          <a:xfrm>
            <a:off x="269081" y="1348978"/>
            <a:ext cx="5682900" cy="16299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Clr>
                <a:schemeClr val="dk1"/>
              </a:buClr>
              <a:buSzPts val="3600"/>
              <a:buFont typeface="Arial Black"/>
              <a:buNone/>
              <a:defRPr sz="3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3" name="Google Shape;33;p6"/>
          <p:cNvSpPr txBox="1"/>
          <p:nvPr>
            <p:ph idx="1" type="body"/>
          </p:nvPr>
        </p:nvSpPr>
        <p:spPr>
          <a:xfrm>
            <a:off x="269081" y="3294000"/>
            <a:ext cx="5682900" cy="121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3600"/>
              <a:buNone/>
              <a:defRPr sz="36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3600"/>
              <a:buNone/>
              <a:defRPr sz="36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3600"/>
              <a:buNone/>
              <a:defRPr sz="36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3600"/>
              <a:buNone/>
              <a:defRPr sz="36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3600"/>
              <a:buNone/>
              <a:defRPr sz="3600">
                <a:latin typeface="Arial"/>
                <a:ea typeface="Arial"/>
                <a:cs typeface="Arial"/>
                <a:sym typeface="Arial"/>
              </a:defRPr>
            </a:lvl5pPr>
            <a:lvl6pPr indent="-228600" lvl="5" marL="2743200" rtl="0" algn="l">
              <a:lnSpc>
                <a:spcPct val="90000"/>
              </a:lnSpc>
              <a:spcBef>
                <a:spcPts val="375"/>
              </a:spcBef>
              <a:spcAft>
                <a:spcPts val="0"/>
              </a:spcAft>
              <a:buClr>
                <a:schemeClr val="dk1"/>
              </a:buClr>
              <a:buSzPts val="3600"/>
              <a:buNone/>
              <a:defRPr sz="3600"/>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pic>
        <p:nvPicPr>
          <p:cNvPr descr="{&quot;templafy&quot;:{&quot;id&quot;:&quot;7da4d3bf-b04f-473d-ab08-e2160bdb40bb&quot;}}" id="34" name="Google Shape;34;p6"/>
          <p:cNvPicPr preferRelativeResize="0"/>
          <p:nvPr/>
        </p:nvPicPr>
        <p:blipFill rotWithShape="1">
          <a:blip r:embed="rId3">
            <a:alphaModFix/>
          </a:blip>
          <a:srcRect b="0" l="0" r="0" t="0"/>
          <a:stretch/>
        </p:blipFill>
        <p:spPr>
          <a:xfrm>
            <a:off x="269081" y="202407"/>
            <a:ext cx="1690200" cy="579791"/>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3" showMasterSp="0">
  <p:cSld name="Title 3">
    <p:bg>
      <p:bgPr>
        <a:solidFill>
          <a:schemeClr val="lt1"/>
        </a:solidFill>
      </p:bgPr>
    </p:bg>
    <p:spTree>
      <p:nvGrpSpPr>
        <p:cNvPr id="35" name="Shape 35"/>
        <p:cNvGrpSpPr/>
        <p:nvPr/>
      </p:nvGrpSpPr>
      <p:grpSpPr>
        <a:xfrm>
          <a:off x="0" y="0"/>
          <a:ext cx="0" cy="0"/>
          <a:chOff x="0" y="0"/>
          <a:chExt cx="0" cy="0"/>
        </a:xfrm>
      </p:grpSpPr>
      <p:pic>
        <p:nvPicPr>
          <p:cNvPr id="36" name="Google Shape;36;p7"/>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7" name="Google Shape;37;p7"/>
          <p:cNvSpPr txBox="1"/>
          <p:nvPr>
            <p:ph type="ctrTitle"/>
          </p:nvPr>
        </p:nvSpPr>
        <p:spPr>
          <a:xfrm>
            <a:off x="269081" y="1348978"/>
            <a:ext cx="5682900" cy="16299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Clr>
                <a:schemeClr val="dk1"/>
              </a:buClr>
              <a:buSzPts val="3600"/>
              <a:buFont typeface="Arial Black"/>
              <a:buNone/>
              <a:defRPr sz="3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 name="Google Shape;38;p7"/>
          <p:cNvSpPr txBox="1"/>
          <p:nvPr>
            <p:ph idx="1" type="body"/>
          </p:nvPr>
        </p:nvSpPr>
        <p:spPr>
          <a:xfrm>
            <a:off x="269081" y="3294000"/>
            <a:ext cx="5682900" cy="121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3600"/>
              <a:buNone/>
              <a:defRPr sz="36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3600"/>
              <a:buNone/>
              <a:defRPr sz="36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3600"/>
              <a:buNone/>
              <a:defRPr sz="36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3600"/>
              <a:buNone/>
              <a:defRPr sz="36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3600"/>
              <a:buNone/>
              <a:defRPr sz="3600">
                <a:latin typeface="Arial"/>
                <a:ea typeface="Arial"/>
                <a:cs typeface="Arial"/>
                <a:sym typeface="Arial"/>
              </a:defRPr>
            </a:lvl5pPr>
            <a:lvl6pPr indent="-228600" lvl="5" marL="2743200" rtl="0" algn="l">
              <a:lnSpc>
                <a:spcPct val="90000"/>
              </a:lnSpc>
              <a:spcBef>
                <a:spcPts val="375"/>
              </a:spcBef>
              <a:spcAft>
                <a:spcPts val="0"/>
              </a:spcAft>
              <a:buClr>
                <a:schemeClr val="dk1"/>
              </a:buClr>
              <a:buSzPts val="3600"/>
              <a:buNone/>
              <a:defRPr sz="3600"/>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pic>
        <p:nvPicPr>
          <p:cNvPr descr="{&quot;templafy&quot;:{&quot;id&quot;:&quot;3d1c8675-6033-454c-8417-2b89d8f6c94d&quot;}}" id="39" name="Google Shape;39;p7"/>
          <p:cNvPicPr preferRelativeResize="0"/>
          <p:nvPr/>
        </p:nvPicPr>
        <p:blipFill rotWithShape="1">
          <a:blip r:embed="rId3">
            <a:alphaModFix/>
          </a:blip>
          <a:srcRect b="0" l="0" r="0" t="0"/>
          <a:stretch/>
        </p:blipFill>
        <p:spPr>
          <a:xfrm>
            <a:off x="269081" y="202407"/>
            <a:ext cx="1690200" cy="579791"/>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showMasterSp="0">
  <p:cSld name="Title 4">
    <p:bg>
      <p:bgPr>
        <a:solidFill>
          <a:schemeClr val="lt1"/>
        </a:solidFill>
      </p:bgPr>
    </p:bg>
    <p:spTree>
      <p:nvGrpSpPr>
        <p:cNvPr id="40" name="Shape 40"/>
        <p:cNvGrpSpPr/>
        <p:nvPr/>
      </p:nvGrpSpPr>
      <p:grpSpPr>
        <a:xfrm>
          <a:off x="0" y="0"/>
          <a:ext cx="0" cy="0"/>
          <a:chOff x="0" y="0"/>
          <a:chExt cx="0" cy="0"/>
        </a:xfrm>
      </p:grpSpPr>
      <p:pic>
        <p:nvPicPr>
          <p:cNvPr id="41" name="Google Shape;41;p8"/>
          <p:cNvPicPr preferRelativeResize="0"/>
          <p:nvPr/>
        </p:nvPicPr>
        <p:blipFill rotWithShape="1">
          <a:blip r:embed="rId2">
            <a:alphaModFix/>
          </a:blip>
          <a:srcRect b="0" l="0" r="0" t="0"/>
          <a:stretch/>
        </p:blipFill>
        <p:spPr>
          <a:xfrm>
            <a:off x="0" y="448"/>
            <a:ext cx="9144000" cy="5142607"/>
          </a:xfrm>
          <a:prstGeom prst="rect">
            <a:avLst/>
          </a:prstGeom>
          <a:noFill/>
          <a:ln>
            <a:noFill/>
          </a:ln>
        </p:spPr>
      </p:pic>
      <p:sp>
        <p:nvSpPr>
          <p:cNvPr id="42" name="Google Shape;42;p8"/>
          <p:cNvSpPr txBox="1"/>
          <p:nvPr>
            <p:ph type="ctrTitle"/>
          </p:nvPr>
        </p:nvSpPr>
        <p:spPr>
          <a:xfrm>
            <a:off x="269081" y="1348978"/>
            <a:ext cx="4611000" cy="16299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Clr>
                <a:schemeClr val="dk1"/>
              </a:buClr>
              <a:buSzPts val="3600"/>
              <a:buFont typeface="Arial Black"/>
              <a:buNone/>
              <a:defRPr sz="3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3" name="Google Shape;43;p8"/>
          <p:cNvSpPr txBox="1"/>
          <p:nvPr>
            <p:ph idx="1" type="body"/>
          </p:nvPr>
        </p:nvSpPr>
        <p:spPr>
          <a:xfrm>
            <a:off x="269082" y="3294000"/>
            <a:ext cx="4611000" cy="121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3600"/>
              <a:buNone/>
              <a:defRPr sz="36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3600"/>
              <a:buNone/>
              <a:defRPr sz="36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3600"/>
              <a:buNone/>
              <a:defRPr sz="36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3600"/>
              <a:buNone/>
              <a:defRPr sz="36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3600"/>
              <a:buNone/>
              <a:defRPr sz="3600">
                <a:latin typeface="Arial"/>
                <a:ea typeface="Arial"/>
                <a:cs typeface="Arial"/>
                <a:sym typeface="Arial"/>
              </a:defRPr>
            </a:lvl5pPr>
            <a:lvl6pPr indent="-228600" lvl="5" marL="2743200" rtl="0" algn="l">
              <a:lnSpc>
                <a:spcPct val="90000"/>
              </a:lnSpc>
              <a:spcBef>
                <a:spcPts val="375"/>
              </a:spcBef>
              <a:spcAft>
                <a:spcPts val="0"/>
              </a:spcAft>
              <a:buClr>
                <a:schemeClr val="dk1"/>
              </a:buClr>
              <a:buSzPts val="3600"/>
              <a:buNone/>
              <a:defRPr sz="3600"/>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pic>
        <p:nvPicPr>
          <p:cNvPr descr="{&quot;templafy&quot;:{&quot;id&quot;:&quot;a81cce26-9d37-401c-a82e-4af995f05727&quot;}}" id="44" name="Google Shape;44;p8"/>
          <p:cNvPicPr preferRelativeResize="0"/>
          <p:nvPr/>
        </p:nvPicPr>
        <p:blipFill rotWithShape="1">
          <a:blip r:embed="rId3">
            <a:alphaModFix/>
          </a:blip>
          <a:srcRect b="0" l="0" r="0" t="0"/>
          <a:stretch/>
        </p:blipFill>
        <p:spPr>
          <a:xfrm>
            <a:off x="269081" y="202407"/>
            <a:ext cx="1690200" cy="579791"/>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5" showMasterSp="0">
  <p:cSld name="Title 5">
    <p:bg>
      <p:bgPr>
        <a:solidFill>
          <a:schemeClr val="lt1"/>
        </a:solidFill>
      </p:bgPr>
    </p:bg>
    <p:spTree>
      <p:nvGrpSpPr>
        <p:cNvPr id="45" name="Shape 45"/>
        <p:cNvGrpSpPr/>
        <p:nvPr/>
      </p:nvGrpSpPr>
      <p:grpSpPr>
        <a:xfrm>
          <a:off x="0" y="0"/>
          <a:ext cx="0" cy="0"/>
          <a:chOff x="0" y="0"/>
          <a:chExt cx="0" cy="0"/>
        </a:xfrm>
      </p:grpSpPr>
      <p:pic>
        <p:nvPicPr>
          <p:cNvPr id="46" name="Google Shape;46;p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7" name="Google Shape;47;p9"/>
          <p:cNvSpPr txBox="1"/>
          <p:nvPr>
            <p:ph type="ctrTitle"/>
          </p:nvPr>
        </p:nvSpPr>
        <p:spPr>
          <a:xfrm>
            <a:off x="269081" y="1348978"/>
            <a:ext cx="4603800" cy="16299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Clr>
                <a:schemeClr val="lt1"/>
              </a:buClr>
              <a:buSzPts val="3600"/>
              <a:buFont typeface="Arial Black"/>
              <a:buNone/>
              <a:defRPr sz="36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8" name="Google Shape;48;p9"/>
          <p:cNvSpPr txBox="1"/>
          <p:nvPr>
            <p:ph idx="1" type="body"/>
          </p:nvPr>
        </p:nvSpPr>
        <p:spPr>
          <a:xfrm>
            <a:off x="269082" y="3294000"/>
            <a:ext cx="4611000" cy="121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rtl="0" algn="l">
              <a:lnSpc>
                <a:spcPct val="90000"/>
              </a:lnSpc>
              <a:spcBef>
                <a:spcPts val="375"/>
              </a:spcBef>
              <a:spcAft>
                <a:spcPts val="0"/>
              </a:spcAft>
              <a:buClr>
                <a:schemeClr val="dk1"/>
              </a:buClr>
              <a:buSzPts val="3600"/>
              <a:buNone/>
              <a:defRPr sz="36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3600"/>
              <a:buNone/>
              <a:defRPr sz="36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3600"/>
              <a:buNone/>
              <a:defRPr sz="36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3600"/>
              <a:buNone/>
              <a:defRPr sz="3600">
                <a:latin typeface="Arial"/>
                <a:ea typeface="Arial"/>
                <a:cs typeface="Arial"/>
                <a:sym typeface="Arial"/>
              </a:defRPr>
            </a:lvl5pPr>
            <a:lvl6pPr indent="-228600" lvl="5" marL="2743200" rtl="0" algn="l">
              <a:lnSpc>
                <a:spcPct val="90000"/>
              </a:lnSpc>
              <a:spcBef>
                <a:spcPts val="375"/>
              </a:spcBef>
              <a:spcAft>
                <a:spcPts val="0"/>
              </a:spcAft>
              <a:buClr>
                <a:schemeClr val="dk1"/>
              </a:buClr>
              <a:buSzPts val="3600"/>
              <a:buNone/>
              <a:defRPr sz="3600"/>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pic>
        <p:nvPicPr>
          <p:cNvPr descr="{&quot;templafy&quot;:{&quot;id&quot;:&quot;36068294-0081-45ee-b244-afe2253fbe98&quot;}}" id="49" name="Google Shape;49;p9"/>
          <p:cNvPicPr preferRelativeResize="0"/>
          <p:nvPr/>
        </p:nvPicPr>
        <p:blipFill rotWithShape="1">
          <a:blip r:embed="rId3">
            <a:alphaModFix/>
          </a:blip>
          <a:srcRect b="0" l="0" r="0" t="0"/>
          <a:stretch/>
        </p:blipFill>
        <p:spPr>
          <a:xfrm>
            <a:off x="269081" y="202406"/>
            <a:ext cx="1690200" cy="572930"/>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34">
          <p15:clr>
            <a:srgbClr val="FF96FF"/>
          </p15:clr>
        </p15:guide>
        <p15:guide id="6" pos="2544">
          <p15:clr>
            <a:srgbClr val="FF96FF"/>
          </p15:clr>
        </p15:guide>
        <p15:guide id="7" pos="2683">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type="secHead">
  <p:cSld name="SECTION_HEADER">
    <p:spTree>
      <p:nvGrpSpPr>
        <p:cNvPr id="50" name="Shape 50"/>
        <p:cNvGrpSpPr/>
        <p:nvPr/>
      </p:nvGrpSpPr>
      <p:grpSpPr>
        <a:xfrm>
          <a:off x="0" y="0"/>
          <a:ext cx="0" cy="0"/>
          <a:chOff x="0" y="0"/>
          <a:chExt cx="0" cy="0"/>
        </a:xfrm>
      </p:grpSpPr>
      <p:sp>
        <p:nvSpPr>
          <p:cNvPr id="51" name="Google Shape;51;p10"/>
          <p:cNvSpPr txBox="1"/>
          <p:nvPr>
            <p:ph type="title"/>
          </p:nvPr>
        </p:nvSpPr>
        <p:spPr>
          <a:xfrm>
            <a:off x="269081" y="202408"/>
            <a:ext cx="8604900" cy="5481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3600"/>
              <a:buFont typeface="Arial Black"/>
              <a:buNone/>
              <a:defRPr sz="3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2" name="Google Shape;52;p10"/>
          <p:cNvSpPr txBox="1"/>
          <p:nvPr>
            <p:ph idx="1" type="body"/>
          </p:nvPr>
        </p:nvSpPr>
        <p:spPr>
          <a:xfrm>
            <a:off x="269081" y="758452"/>
            <a:ext cx="8604900" cy="5904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750"/>
              </a:spcBef>
              <a:spcAft>
                <a:spcPts val="0"/>
              </a:spcAft>
              <a:buClr>
                <a:schemeClr val="dk1"/>
              </a:buClr>
              <a:buSzPts val="3600"/>
              <a:buNone/>
              <a:defRPr sz="3600">
                <a:solidFill>
                  <a:schemeClr val="dk1"/>
                </a:solidFill>
                <a:latin typeface="Arial"/>
                <a:ea typeface="Arial"/>
                <a:cs typeface="Arial"/>
                <a:sym typeface="Arial"/>
              </a:defRPr>
            </a:lvl1pPr>
            <a:lvl2pPr indent="-228600" lvl="1" marL="914400" rtl="0" algn="l">
              <a:lnSpc>
                <a:spcPct val="90000"/>
              </a:lnSpc>
              <a:spcBef>
                <a:spcPts val="375"/>
              </a:spcBef>
              <a:spcAft>
                <a:spcPts val="0"/>
              </a:spcAft>
              <a:buClr>
                <a:srgbClr val="888888"/>
              </a:buClr>
              <a:buSzPts val="1500"/>
              <a:buNone/>
              <a:defRPr sz="1500">
                <a:solidFill>
                  <a:srgbClr val="888888"/>
                </a:solidFill>
              </a:defRPr>
            </a:lvl2pPr>
            <a:lvl3pPr indent="-228600" lvl="2" marL="1371600" rtl="0" algn="l">
              <a:lnSpc>
                <a:spcPct val="90000"/>
              </a:lnSpc>
              <a:spcBef>
                <a:spcPts val="375"/>
              </a:spcBef>
              <a:spcAft>
                <a:spcPts val="0"/>
              </a:spcAft>
              <a:buClr>
                <a:srgbClr val="888888"/>
              </a:buClr>
              <a:buSzPts val="1350"/>
              <a:buNone/>
              <a:defRPr sz="1350">
                <a:solidFill>
                  <a:srgbClr val="888888"/>
                </a:solidFill>
              </a:defRPr>
            </a:lvl3pPr>
            <a:lvl4pPr indent="-228600" lvl="3" marL="1828800" rtl="0" algn="l">
              <a:lnSpc>
                <a:spcPct val="90000"/>
              </a:lnSpc>
              <a:spcBef>
                <a:spcPts val="375"/>
              </a:spcBef>
              <a:spcAft>
                <a:spcPts val="0"/>
              </a:spcAft>
              <a:buClr>
                <a:srgbClr val="888888"/>
              </a:buClr>
              <a:buSzPts val="1200"/>
              <a:buNone/>
              <a:defRPr sz="1200">
                <a:solidFill>
                  <a:srgbClr val="888888"/>
                </a:solidFill>
              </a:defRPr>
            </a:lvl4pPr>
            <a:lvl5pPr indent="-228600" lvl="4" marL="2286000" rtl="0" algn="l">
              <a:lnSpc>
                <a:spcPct val="90000"/>
              </a:lnSpc>
              <a:spcBef>
                <a:spcPts val="375"/>
              </a:spcBef>
              <a:spcAft>
                <a:spcPts val="0"/>
              </a:spcAft>
              <a:buClr>
                <a:srgbClr val="888888"/>
              </a:buClr>
              <a:buSzPts val="1200"/>
              <a:buNone/>
              <a:defRPr sz="1200">
                <a:solidFill>
                  <a:srgbClr val="888888"/>
                </a:solidFill>
              </a:defRPr>
            </a:lvl5pPr>
            <a:lvl6pPr indent="-228600" lvl="5" marL="2743200" rtl="0" algn="l">
              <a:lnSpc>
                <a:spcPct val="90000"/>
              </a:lnSpc>
              <a:spcBef>
                <a:spcPts val="375"/>
              </a:spcBef>
              <a:spcAft>
                <a:spcPts val="0"/>
              </a:spcAft>
              <a:buClr>
                <a:srgbClr val="888888"/>
              </a:buClr>
              <a:buSzPts val="1200"/>
              <a:buNone/>
              <a:defRPr sz="1200">
                <a:solidFill>
                  <a:srgbClr val="888888"/>
                </a:solidFill>
              </a:defRPr>
            </a:lvl6pPr>
            <a:lvl7pPr indent="-228600" lvl="6" marL="3200400" rtl="0" algn="l">
              <a:lnSpc>
                <a:spcPct val="90000"/>
              </a:lnSpc>
              <a:spcBef>
                <a:spcPts val="375"/>
              </a:spcBef>
              <a:spcAft>
                <a:spcPts val="0"/>
              </a:spcAft>
              <a:buClr>
                <a:srgbClr val="888888"/>
              </a:buClr>
              <a:buSzPts val="1200"/>
              <a:buNone/>
              <a:defRPr sz="1200">
                <a:solidFill>
                  <a:srgbClr val="888888"/>
                </a:solidFill>
              </a:defRPr>
            </a:lvl7pPr>
            <a:lvl8pPr indent="-228600" lvl="7" marL="3657600" rtl="0" algn="l">
              <a:lnSpc>
                <a:spcPct val="90000"/>
              </a:lnSpc>
              <a:spcBef>
                <a:spcPts val="375"/>
              </a:spcBef>
              <a:spcAft>
                <a:spcPts val="0"/>
              </a:spcAft>
              <a:buClr>
                <a:srgbClr val="888888"/>
              </a:buClr>
              <a:buSzPts val="1200"/>
              <a:buNone/>
              <a:defRPr sz="1200">
                <a:solidFill>
                  <a:srgbClr val="888888"/>
                </a:solidFill>
              </a:defRPr>
            </a:lvl8pPr>
            <a:lvl9pPr indent="-228600" lvl="8" marL="4114800" rtl="0" algn="l">
              <a:lnSpc>
                <a:spcPct val="90000"/>
              </a:lnSpc>
              <a:spcBef>
                <a:spcPts val="375"/>
              </a:spcBef>
              <a:spcAft>
                <a:spcPts val="0"/>
              </a:spcAft>
              <a:buClr>
                <a:srgbClr val="888888"/>
              </a:buClr>
              <a:buSzPts val="1200"/>
              <a:buNone/>
              <a:defRPr sz="1200">
                <a:solidFill>
                  <a:srgbClr val="888888"/>
                </a:solidFill>
              </a:defRPr>
            </a:lvl9pPr>
          </a:lstStyle>
          <a:p/>
        </p:txBody>
      </p:sp>
      <p:sp>
        <p:nvSpPr>
          <p:cNvPr id="53" name="Google Shape;53;p10"/>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 name="Google Shape;54;p10"/>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 Header 2">
    <p:spTree>
      <p:nvGrpSpPr>
        <p:cNvPr id="55" name="Shape 55"/>
        <p:cNvGrpSpPr/>
        <p:nvPr/>
      </p:nvGrpSpPr>
      <p:grpSpPr>
        <a:xfrm>
          <a:off x="0" y="0"/>
          <a:ext cx="0" cy="0"/>
          <a:chOff x="0" y="0"/>
          <a:chExt cx="0" cy="0"/>
        </a:xfrm>
      </p:grpSpPr>
      <p:pic>
        <p:nvPicPr>
          <p:cNvPr id="56" name="Google Shape;56;p1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7" name="Google Shape;57;p11"/>
          <p:cNvSpPr txBox="1"/>
          <p:nvPr>
            <p:ph type="title"/>
          </p:nvPr>
        </p:nvSpPr>
        <p:spPr>
          <a:xfrm>
            <a:off x="269081" y="202408"/>
            <a:ext cx="8604900" cy="5481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3600"/>
              <a:buFont typeface="Arial Black"/>
              <a:buNone/>
              <a:defRPr sz="3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8" name="Google Shape;58;p11"/>
          <p:cNvSpPr txBox="1"/>
          <p:nvPr>
            <p:ph idx="1" type="body"/>
          </p:nvPr>
        </p:nvSpPr>
        <p:spPr>
          <a:xfrm>
            <a:off x="269081" y="758452"/>
            <a:ext cx="8604900" cy="5904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750"/>
              </a:spcBef>
              <a:spcAft>
                <a:spcPts val="0"/>
              </a:spcAft>
              <a:buClr>
                <a:schemeClr val="dk1"/>
              </a:buClr>
              <a:buSzPts val="3600"/>
              <a:buNone/>
              <a:defRPr sz="3600">
                <a:solidFill>
                  <a:schemeClr val="dk1"/>
                </a:solidFill>
                <a:latin typeface="Arial"/>
                <a:ea typeface="Arial"/>
                <a:cs typeface="Arial"/>
                <a:sym typeface="Arial"/>
              </a:defRPr>
            </a:lvl1pPr>
            <a:lvl2pPr indent="-228600" lvl="1" marL="914400" rtl="0" algn="l">
              <a:lnSpc>
                <a:spcPct val="90000"/>
              </a:lnSpc>
              <a:spcBef>
                <a:spcPts val="375"/>
              </a:spcBef>
              <a:spcAft>
                <a:spcPts val="0"/>
              </a:spcAft>
              <a:buClr>
                <a:srgbClr val="888888"/>
              </a:buClr>
              <a:buSzPts val="1500"/>
              <a:buNone/>
              <a:defRPr sz="1500">
                <a:solidFill>
                  <a:srgbClr val="888888"/>
                </a:solidFill>
              </a:defRPr>
            </a:lvl2pPr>
            <a:lvl3pPr indent="-228600" lvl="2" marL="1371600" rtl="0" algn="l">
              <a:lnSpc>
                <a:spcPct val="90000"/>
              </a:lnSpc>
              <a:spcBef>
                <a:spcPts val="375"/>
              </a:spcBef>
              <a:spcAft>
                <a:spcPts val="0"/>
              </a:spcAft>
              <a:buClr>
                <a:srgbClr val="888888"/>
              </a:buClr>
              <a:buSzPts val="1350"/>
              <a:buNone/>
              <a:defRPr sz="1350">
                <a:solidFill>
                  <a:srgbClr val="888888"/>
                </a:solidFill>
              </a:defRPr>
            </a:lvl3pPr>
            <a:lvl4pPr indent="-228600" lvl="3" marL="1828800" rtl="0" algn="l">
              <a:lnSpc>
                <a:spcPct val="90000"/>
              </a:lnSpc>
              <a:spcBef>
                <a:spcPts val="375"/>
              </a:spcBef>
              <a:spcAft>
                <a:spcPts val="0"/>
              </a:spcAft>
              <a:buClr>
                <a:srgbClr val="888888"/>
              </a:buClr>
              <a:buSzPts val="1200"/>
              <a:buNone/>
              <a:defRPr sz="1200">
                <a:solidFill>
                  <a:srgbClr val="888888"/>
                </a:solidFill>
              </a:defRPr>
            </a:lvl4pPr>
            <a:lvl5pPr indent="-228600" lvl="4" marL="2286000" rtl="0" algn="l">
              <a:lnSpc>
                <a:spcPct val="90000"/>
              </a:lnSpc>
              <a:spcBef>
                <a:spcPts val="375"/>
              </a:spcBef>
              <a:spcAft>
                <a:spcPts val="0"/>
              </a:spcAft>
              <a:buClr>
                <a:srgbClr val="888888"/>
              </a:buClr>
              <a:buSzPts val="1200"/>
              <a:buNone/>
              <a:defRPr sz="1200">
                <a:solidFill>
                  <a:srgbClr val="888888"/>
                </a:solidFill>
              </a:defRPr>
            </a:lvl5pPr>
            <a:lvl6pPr indent="-228600" lvl="5" marL="2743200" rtl="0" algn="l">
              <a:lnSpc>
                <a:spcPct val="90000"/>
              </a:lnSpc>
              <a:spcBef>
                <a:spcPts val="375"/>
              </a:spcBef>
              <a:spcAft>
                <a:spcPts val="0"/>
              </a:spcAft>
              <a:buClr>
                <a:srgbClr val="888888"/>
              </a:buClr>
              <a:buSzPts val="1200"/>
              <a:buNone/>
              <a:defRPr sz="1200">
                <a:solidFill>
                  <a:srgbClr val="888888"/>
                </a:solidFill>
              </a:defRPr>
            </a:lvl6pPr>
            <a:lvl7pPr indent="-228600" lvl="6" marL="3200400" rtl="0" algn="l">
              <a:lnSpc>
                <a:spcPct val="90000"/>
              </a:lnSpc>
              <a:spcBef>
                <a:spcPts val="375"/>
              </a:spcBef>
              <a:spcAft>
                <a:spcPts val="0"/>
              </a:spcAft>
              <a:buClr>
                <a:srgbClr val="888888"/>
              </a:buClr>
              <a:buSzPts val="1200"/>
              <a:buNone/>
              <a:defRPr sz="1200">
                <a:solidFill>
                  <a:srgbClr val="888888"/>
                </a:solidFill>
              </a:defRPr>
            </a:lvl7pPr>
            <a:lvl8pPr indent="-228600" lvl="7" marL="3657600" rtl="0" algn="l">
              <a:lnSpc>
                <a:spcPct val="90000"/>
              </a:lnSpc>
              <a:spcBef>
                <a:spcPts val="375"/>
              </a:spcBef>
              <a:spcAft>
                <a:spcPts val="0"/>
              </a:spcAft>
              <a:buClr>
                <a:srgbClr val="888888"/>
              </a:buClr>
              <a:buSzPts val="1200"/>
              <a:buNone/>
              <a:defRPr sz="1200">
                <a:solidFill>
                  <a:srgbClr val="888888"/>
                </a:solidFill>
              </a:defRPr>
            </a:lvl8pPr>
            <a:lvl9pPr indent="-228600" lvl="8" marL="4114800" rtl="0" algn="l">
              <a:lnSpc>
                <a:spcPct val="90000"/>
              </a:lnSpc>
              <a:spcBef>
                <a:spcPts val="375"/>
              </a:spcBef>
              <a:spcAft>
                <a:spcPts val="0"/>
              </a:spcAft>
              <a:buClr>
                <a:srgbClr val="888888"/>
              </a:buClr>
              <a:buSzPts val="1200"/>
              <a:buNone/>
              <a:defRPr sz="1200">
                <a:solidFill>
                  <a:srgbClr val="888888"/>
                </a:solidFill>
              </a:defRPr>
            </a:lvl9pPr>
          </a:lstStyle>
          <a:p/>
        </p:txBody>
      </p:sp>
      <p:sp>
        <p:nvSpPr>
          <p:cNvPr id="59" name="Google Shape;59;p11"/>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0" name="Google Shape;60;p11"/>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4">
  <p:cSld name="Section Header 4">
    <p:bg>
      <p:bgPr>
        <a:solidFill>
          <a:schemeClr val="lt1"/>
        </a:solidFill>
      </p:bgPr>
    </p:bg>
    <p:spTree>
      <p:nvGrpSpPr>
        <p:cNvPr id="61" name="Shape 61"/>
        <p:cNvGrpSpPr/>
        <p:nvPr/>
      </p:nvGrpSpPr>
      <p:grpSpPr>
        <a:xfrm>
          <a:off x="0" y="0"/>
          <a:ext cx="0" cy="0"/>
          <a:chOff x="0" y="0"/>
          <a:chExt cx="0" cy="0"/>
        </a:xfrm>
      </p:grpSpPr>
      <p:pic>
        <p:nvPicPr>
          <p:cNvPr id="62" name="Google Shape;62;p1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3" name="Google Shape;63;p12"/>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64" name="Google Shape;64;p12"/>
          <p:cNvSpPr txBox="1"/>
          <p:nvPr>
            <p:ph type="title"/>
          </p:nvPr>
        </p:nvSpPr>
        <p:spPr>
          <a:xfrm>
            <a:off x="269081" y="202408"/>
            <a:ext cx="8604900" cy="5481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3600"/>
              <a:buFont typeface="Arial Black"/>
              <a:buNone/>
              <a:defRPr sz="3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5" name="Google Shape;65;p12"/>
          <p:cNvSpPr txBox="1"/>
          <p:nvPr>
            <p:ph idx="1" type="body"/>
          </p:nvPr>
        </p:nvSpPr>
        <p:spPr>
          <a:xfrm>
            <a:off x="269081" y="758452"/>
            <a:ext cx="8604900" cy="5904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750"/>
              </a:spcBef>
              <a:spcAft>
                <a:spcPts val="0"/>
              </a:spcAft>
              <a:buClr>
                <a:schemeClr val="dk1"/>
              </a:buClr>
              <a:buSzPts val="3600"/>
              <a:buNone/>
              <a:defRPr sz="3600">
                <a:solidFill>
                  <a:schemeClr val="dk1"/>
                </a:solidFill>
                <a:latin typeface="Arial"/>
                <a:ea typeface="Arial"/>
                <a:cs typeface="Arial"/>
                <a:sym typeface="Arial"/>
              </a:defRPr>
            </a:lvl1pPr>
            <a:lvl2pPr indent="-228600" lvl="1" marL="914400" rtl="0" algn="l">
              <a:lnSpc>
                <a:spcPct val="90000"/>
              </a:lnSpc>
              <a:spcBef>
                <a:spcPts val="375"/>
              </a:spcBef>
              <a:spcAft>
                <a:spcPts val="0"/>
              </a:spcAft>
              <a:buClr>
                <a:srgbClr val="888888"/>
              </a:buClr>
              <a:buSzPts val="1500"/>
              <a:buNone/>
              <a:defRPr sz="1500">
                <a:solidFill>
                  <a:srgbClr val="888888"/>
                </a:solidFill>
              </a:defRPr>
            </a:lvl2pPr>
            <a:lvl3pPr indent="-228600" lvl="2" marL="1371600" rtl="0" algn="l">
              <a:lnSpc>
                <a:spcPct val="90000"/>
              </a:lnSpc>
              <a:spcBef>
                <a:spcPts val="375"/>
              </a:spcBef>
              <a:spcAft>
                <a:spcPts val="0"/>
              </a:spcAft>
              <a:buClr>
                <a:srgbClr val="888888"/>
              </a:buClr>
              <a:buSzPts val="1350"/>
              <a:buNone/>
              <a:defRPr sz="1350">
                <a:solidFill>
                  <a:srgbClr val="888888"/>
                </a:solidFill>
              </a:defRPr>
            </a:lvl3pPr>
            <a:lvl4pPr indent="-228600" lvl="3" marL="1828800" rtl="0" algn="l">
              <a:lnSpc>
                <a:spcPct val="90000"/>
              </a:lnSpc>
              <a:spcBef>
                <a:spcPts val="375"/>
              </a:spcBef>
              <a:spcAft>
                <a:spcPts val="0"/>
              </a:spcAft>
              <a:buClr>
                <a:srgbClr val="888888"/>
              </a:buClr>
              <a:buSzPts val="1200"/>
              <a:buNone/>
              <a:defRPr sz="1200">
                <a:solidFill>
                  <a:srgbClr val="888888"/>
                </a:solidFill>
              </a:defRPr>
            </a:lvl4pPr>
            <a:lvl5pPr indent="-228600" lvl="4" marL="2286000" rtl="0" algn="l">
              <a:lnSpc>
                <a:spcPct val="90000"/>
              </a:lnSpc>
              <a:spcBef>
                <a:spcPts val="375"/>
              </a:spcBef>
              <a:spcAft>
                <a:spcPts val="0"/>
              </a:spcAft>
              <a:buClr>
                <a:srgbClr val="888888"/>
              </a:buClr>
              <a:buSzPts val="1200"/>
              <a:buNone/>
              <a:defRPr sz="1200">
                <a:solidFill>
                  <a:srgbClr val="888888"/>
                </a:solidFill>
              </a:defRPr>
            </a:lvl5pPr>
            <a:lvl6pPr indent="-228600" lvl="5" marL="2743200" rtl="0" algn="l">
              <a:lnSpc>
                <a:spcPct val="90000"/>
              </a:lnSpc>
              <a:spcBef>
                <a:spcPts val="375"/>
              </a:spcBef>
              <a:spcAft>
                <a:spcPts val="0"/>
              </a:spcAft>
              <a:buClr>
                <a:srgbClr val="888888"/>
              </a:buClr>
              <a:buSzPts val="1200"/>
              <a:buNone/>
              <a:defRPr sz="1200">
                <a:solidFill>
                  <a:srgbClr val="888888"/>
                </a:solidFill>
              </a:defRPr>
            </a:lvl6pPr>
            <a:lvl7pPr indent="-228600" lvl="6" marL="3200400" rtl="0" algn="l">
              <a:lnSpc>
                <a:spcPct val="90000"/>
              </a:lnSpc>
              <a:spcBef>
                <a:spcPts val="375"/>
              </a:spcBef>
              <a:spcAft>
                <a:spcPts val="0"/>
              </a:spcAft>
              <a:buClr>
                <a:srgbClr val="888888"/>
              </a:buClr>
              <a:buSzPts val="1200"/>
              <a:buNone/>
              <a:defRPr sz="1200">
                <a:solidFill>
                  <a:srgbClr val="888888"/>
                </a:solidFill>
              </a:defRPr>
            </a:lvl7pPr>
            <a:lvl8pPr indent="-228600" lvl="7" marL="3657600" rtl="0" algn="l">
              <a:lnSpc>
                <a:spcPct val="90000"/>
              </a:lnSpc>
              <a:spcBef>
                <a:spcPts val="375"/>
              </a:spcBef>
              <a:spcAft>
                <a:spcPts val="0"/>
              </a:spcAft>
              <a:buClr>
                <a:srgbClr val="888888"/>
              </a:buClr>
              <a:buSzPts val="1200"/>
              <a:buNone/>
              <a:defRPr sz="1200">
                <a:solidFill>
                  <a:srgbClr val="888888"/>
                </a:solidFill>
              </a:defRPr>
            </a:lvl8pPr>
            <a:lvl9pPr indent="-228600" lvl="8" marL="4114800" rtl="0" algn="l">
              <a:lnSpc>
                <a:spcPct val="90000"/>
              </a:lnSpc>
              <a:spcBef>
                <a:spcPts val="375"/>
              </a:spcBef>
              <a:spcAft>
                <a:spcPts val="0"/>
              </a:spcAft>
              <a:buClr>
                <a:srgbClr val="888888"/>
              </a:buClr>
              <a:buSzPts val="1200"/>
              <a:buNone/>
              <a:defRPr sz="1200">
                <a:solidFill>
                  <a:srgbClr val="888888"/>
                </a:solidFill>
              </a:defRPr>
            </a:lvl9pPr>
          </a:lstStyle>
          <a:p/>
        </p:txBody>
      </p: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5">
  <p:cSld name="Section Header 5">
    <p:bg>
      <p:bgPr>
        <a:solidFill>
          <a:schemeClr val="lt1"/>
        </a:solidFill>
      </p:bgPr>
    </p:bg>
    <p:spTree>
      <p:nvGrpSpPr>
        <p:cNvPr id="66" name="Shape 66"/>
        <p:cNvGrpSpPr/>
        <p:nvPr/>
      </p:nvGrpSpPr>
      <p:grpSpPr>
        <a:xfrm>
          <a:off x="0" y="0"/>
          <a:ext cx="0" cy="0"/>
          <a:chOff x="0" y="0"/>
          <a:chExt cx="0" cy="0"/>
        </a:xfrm>
      </p:grpSpPr>
      <p:pic>
        <p:nvPicPr>
          <p:cNvPr id="67" name="Google Shape;67;p1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8" name="Google Shape;68;p13"/>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69" name="Google Shape;69;p13"/>
          <p:cNvSpPr txBox="1"/>
          <p:nvPr>
            <p:ph type="title"/>
          </p:nvPr>
        </p:nvSpPr>
        <p:spPr>
          <a:xfrm>
            <a:off x="269081" y="202408"/>
            <a:ext cx="8604900" cy="5481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lt1"/>
              </a:buClr>
              <a:buSzPts val="3600"/>
              <a:buFont typeface="Arial Black"/>
              <a:buNone/>
              <a:defRPr sz="36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 name="Google Shape;70;p13"/>
          <p:cNvSpPr txBox="1"/>
          <p:nvPr>
            <p:ph idx="1" type="body"/>
          </p:nvPr>
        </p:nvSpPr>
        <p:spPr>
          <a:xfrm>
            <a:off x="269081" y="758452"/>
            <a:ext cx="8604900" cy="590400"/>
          </a:xfrm>
          <a:prstGeom prst="rect">
            <a:avLst/>
          </a:prstGeom>
          <a:noFill/>
          <a:ln>
            <a:noFill/>
          </a:ln>
        </p:spPr>
        <p:txBody>
          <a:bodyPr anchorCtr="0" anchor="t" bIns="0" lIns="0" spcFirstLastPara="1" rIns="0" wrap="square" tIns="0">
            <a:normAutofit/>
          </a:bodyPr>
          <a:lstStyle>
            <a:lvl1pPr indent="-228600" lvl="0" marL="457200" rtl="0" algn="l">
              <a:lnSpc>
                <a:spcPct val="90000"/>
              </a:lnSpc>
              <a:spcBef>
                <a:spcPts val="75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rtl="0" algn="l">
              <a:lnSpc>
                <a:spcPct val="90000"/>
              </a:lnSpc>
              <a:spcBef>
                <a:spcPts val="375"/>
              </a:spcBef>
              <a:spcAft>
                <a:spcPts val="0"/>
              </a:spcAft>
              <a:buClr>
                <a:srgbClr val="888888"/>
              </a:buClr>
              <a:buSzPts val="1500"/>
              <a:buNone/>
              <a:defRPr sz="1500">
                <a:solidFill>
                  <a:srgbClr val="888888"/>
                </a:solidFill>
              </a:defRPr>
            </a:lvl2pPr>
            <a:lvl3pPr indent="-228600" lvl="2" marL="1371600" rtl="0" algn="l">
              <a:lnSpc>
                <a:spcPct val="90000"/>
              </a:lnSpc>
              <a:spcBef>
                <a:spcPts val="375"/>
              </a:spcBef>
              <a:spcAft>
                <a:spcPts val="0"/>
              </a:spcAft>
              <a:buClr>
                <a:srgbClr val="888888"/>
              </a:buClr>
              <a:buSzPts val="1350"/>
              <a:buNone/>
              <a:defRPr sz="1350">
                <a:solidFill>
                  <a:srgbClr val="888888"/>
                </a:solidFill>
              </a:defRPr>
            </a:lvl3pPr>
            <a:lvl4pPr indent="-228600" lvl="3" marL="1828800" rtl="0" algn="l">
              <a:lnSpc>
                <a:spcPct val="90000"/>
              </a:lnSpc>
              <a:spcBef>
                <a:spcPts val="375"/>
              </a:spcBef>
              <a:spcAft>
                <a:spcPts val="0"/>
              </a:spcAft>
              <a:buClr>
                <a:srgbClr val="888888"/>
              </a:buClr>
              <a:buSzPts val="1200"/>
              <a:buNone/>
              <a:defRPr sz="1200">
                <a:solidFill>
                  <a:srgbClr val="888888"/>
                </a:solidFill>
              </a:defRPr>
            </a:lvl4pPr>
            <a:lvl5pPr indent="-228600" lvl="4" marL="2286000" rtl="0" algn="l">
              <a:lnSpc>
                <a:spcPct val="90000"/>
              </a:lnSpc>
              <a:spcBef>
                <a:spcPts val="375"/>
              </a:spcBef>
              <a:spcAft>
                <a:spcPts val="0"/>
              </a:spcAft>
              <a:buClr>
                <a:srgbClr val="888888"/>
              </a:buClr>
              <a:buSzPts val="1200"/>
              <a:buNone/>
              <a:defRPr sz="1200">
                <a:solidFill>
                  <a:srgbClr val="888888"/>
                </a:solidFill>
              </a:defRPr>
            </a:lvl5pPr>
            <a:lvl6pPr indent="-228600" lvl="5" marL="2743200" rtl="0" algn="l">
              <a:lnSpc>
                <a:spcPct val="90000"/>
              </a:lnSpc>
              <a:spcBef>
                <a:spcPts val="375"/>
              </a:spcBef>
              <a:spcAft>
                <a:spcPts val="0"/>
              </a:spcAft>
              <a:buClr>
                <a:srgbClr val="888888"/>
              </a:buClr>
              <a:buSzPts val="1200"/>
              <a:buNone/>
              <a:defRPr sz="1200">
                <a:solidFill>
                  <a:srgbClr val="888888"/>
                </a:solidFill>
              </a:defRPr>
            </a:lvl6pPr>
            <a:lvl7pPr indent="-228600" lvl="6" marL="3200400" rtl="0" algn="l">
              <a:lnSpc>
                <a:spcPct val="90000"/>
              </a:lnSpc>
              <a:spcBef>
                <a:spcPts val="375"/>
              </a:spcBef>
              <a:spcAft>
                <a:spcPts val="0"/>
              </a:spcAft>
              <a:buClr>
                <a:srgbClr val="888888"/>
              </a:buClr>
              <a:buSzPts val="1200"/>
              <a:buNone/>
              <a:defRPr sz="1200">
                <a:solidFill>
                  <a:srgbClr val="888888"/>
                </a:solidFill>
              </a:defRPr>
            </a:lvl7pPr>
            <a:lvl8pPr indent="-228600" lvl="7" marL="3657600" rtl="0" algn="l">
              <a:lnSpc>
                <a:spcPct val="90000"/>
              </a:lnSpc>
              <a:spcBef>
                <a:spcPts val="375"/>
              </a:spcBef>
              <a:spcAft>
                <a:spcPts val="0"/>
              </a:spcAft>
              <a:buClr>
                <a:srgbClr val="888888"/>
              </a:buClr>
              <a:buSzPts val="1200"/>
              <a:buNone/>
              <a:defRPr sz="1200">
                <a:solidFill>
                  <a:srgbClr val="888888"/>
                </a:solidFill>
              </a:defRPr>
            </a:lvl8pPr>
            <a:lvl9pPr indent="-228600" lvl="8" marL="4114800" rtl="0" algn="l">
              <a:lnSpc>
                <a:spcPct val="90000"/>
              </a:lnSpc>
              <a:spcBef>
                <a:spcPts val="375"/>
              </a:spcBef>
              <a:spcAft>
                <a:spcPts val="0"/>
              </a:spcAft>
              <a:buClr>
                <a:srgbClr val="888888"/>
              </a:buClr>
              <a:buSzPts val="1200"/>
              <a:buNone/>
              <a:defRPr sz="1200">
                <a:solidFill>
                  <a:srgbClr val="888888"/>
                </a:solidFill>
              </a:defRPr>
            </a:lvl9pPr>
          </a:lstStyle>
          <a:p/>
        </p:txBody>
      </p: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1 Column">
  <p:cSld name="Agenda 1 Column">
    <p:spTree>
      <p:nvGrpSpPr>
        <p:cNvPr id="71" name="Shape 71"/>
        <p:cNvGrpSpPr/>
        <p:nvPr/>
      </p:nvGrpSpPr>
      <p:grpSpPr>
        <a:xfrm>
          <a:off x="0" y="0"/>
          <a:ext cx="0" cy="0"/>
          <a:chOff x="0" y="0"/>
          <a:chExt cx="0" cy="0"/>
        </a:xfrm>
      </p:grpSpPr>
      <p:sp>
        <p:nvSpPr>
          <p:cNvPr id="72" name="Google Shape;72;p14"/>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3" name="Google Shape;73;p14"/>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74" name="Google Shape;74;p14"/>
          <p:cNvSpPr txBox="1"/>
          <p:nvPr>
            <p:ph idx="1" type="body"/>
          </p:nvPr>
        </p:nvSpPr>
        <p:spPr>
          <a:xfrm>
            <a:off x="270273" y="1460898"/>
            <a:ext cx="8603400" cy="30015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Font typeface="Arial Black"/>
              <a:buAutoNum type="arabicPeriod"/>
              <a:defRPr/>
            </a:lvl1pPr>
            <a:lvl2pPr indent="-228600" lvl="1" marL="914400" rtl="0" algn="l">
              <a:lnSpc>
                <a:spcPct val="90000"/>
              </a:lnSpc>
              <a:spcBef>
                <a:spcPts val="375"/>
              </a:spcBef>
              <a:spcAft>
                <a:spcPts val="0"/>
              </a:spcAft>
              <a:buClr>
                <a:schemeClr val="dk1"/>
              </a:buClr>
              <a:buSzPts val="1500"/>
              <a:buFont typeface="Arial"/>
              <a:buNone/>
              <a:defRPr/>
            </a:lvl2pPr>
            <a:lvl3pPr indent="-228600" lvl="2" marL="1371600" rtl="0" algn="l">
              <a:lnSpc>
                <a:spcPct val="90000"/>
              </a:lnSpc>
              <a:spcBef>
                <a:spcPts val="375"/>
              </a:spcBef>
              <a:spcAft>
                <a:spcPts val="0"/>
              </a:spcAft>
              <a:buClr>
                <a:schemeClr val="dk1"/>
              </a:buClr>
              <a:buSzPts val="1500"/>
              <a:buFont typeface="Arial"/>
              <a:buNone/>
              <a:defRPr sz="1500"/>
            </a:lvl3pPr>
            <a:lvl4pPr indent="-228600" lvl="3" marL="1828800" rtl="0" algn="l">
              <a:lnSpc>
                <a:spcPct val="90000"/>
              </a:lnSpc>
              <a:spcBef>
                <a:spcPts val="375"/>
              </a:spcBef>
              <a:spcAft>
                <a:spcPts val="0"/>
              </a:spcAft>
              <a:buClr>
                <a:schemeClr val="dk1"/>
              </a:buClr>
              <a:buSzPts val="1500"/>
              <a:buFont typeface="Arial"/>
              <a:buNone/>
              <a:defRPr sz="1500"/>
            </a:lvl4pPr>
            <a:lvl5pPr indent="-228600" lvl="4" marL="2286000" rtl="0" algn="l">
              <a:lnSpc>
                <a:spcPct val="90000"/>
              </a:lnSpc>
              <a:spcBef>
                <a:spcPts val="375"/>
              </a:spcBef>
              <a:spcAft>
                <a:spcPts val="0"/>
              </a:spcAft>
              <a:buClr>
                <a:schemeClr val="dk1"/>
              </a:buClr>
              <a:buSzPts val="1500"/>
              <a:buFont typeface="Arial"/>
              <a:buNone/>
              <a:defRPr sz="15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75" name="Google Shape;75;p14"/>
          <p:cNvSpPr txBox="1"/>
          <p:nvPr>
            <p:ph type="title"/>
          </p:nvPr>
        </p:nvSpPr>
        <p:spPr>
          <a:xfrm>
            <a:off x="270000" y="202501"/>
            <a:ext cx="8603700" cy="7047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76" name="Google Shape;76;p14"/>
          <p:cNvCxnSpPr/>
          <p:nvPr/>
        </p:nvCxnSpPr>
        <p:spPr>
          <a:xfrm>
            <a:off x="269082" y="1349183"/>
            <a:ext cx="8604600" cy="0"/>
          </a:xfrm>
          <a:prstGeom prst="straightConnector1">
            <a:avLst/>
          </a:prstGeom>
          <a:noFill/>
          <a:ln cap="flat" cmpd="sng" w="9525">
            <a:solidFill>
              <a:schemeClr val="dk1"/>
            </a:solidFill>
            <a:prstDash val="solid"/>
            <a:miter lim="800000"/>
            <a:headEnd len="sm" w="sm" type="none"/>
            <a:tailEnd len="sm" w="sm" type="none"/>
          </a:ln>
        </p:spPr>
      </p:cxnSp>
      <p:cxnSp>
        <p:nvCxnSpPr>
          <p:cNvPr id="77" name="Google Shape;77;p14"/>
          <p:cNvCxnSpPr/>
          <p:nvPr/>
        </p:nvCxnSpPr>
        <p:spPr>
          <a:xfrm>
            <a:off x="269082" y="4578158"/>
            <a:ext cx="86046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2 Column">
  <p:cSld name="Agenda 2 Column">
    <p:spTree>
      <p:nvGrpSpPr>
        <p:cNvPr id="78" name="Shape 78"/>
        <p:cNvGrpSpPr/>
        <p:nvPr/>
      </p:nvGrpSpPr>
      <p:grpSpPr>
        <a:xfrm>
          <a:off x="0" y="0"/>
          <a:ext cx="0" cy="0"/>
          <a:chOff x="0" y="0"/>
          <a:chExt cx="0" cy="0"/>
        </a:xfrm>
      </p:grpSpPr>
      <p:sp>
        <p:nvSpPr>
          <p:cNvPr id="79" name="Google Shape;79;p15"/>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0" name="Google Shape;80;p15"/>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81" name="Google Shape;81;p15"/>
          <p:cNvSpPr txBox="1"/>
          <p:nvPr>
            <p:ph idx="1" type="body"/>
          </p:nvPr>
        </p:nvSpPr>
        <p:spPr>
          <a:xfrm>
            <a:off x="270273" y="1460898"/>
            <a:ext cx="8603400" cy="30015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Font typeface="Arial Black"/>
              <a:buAutoNum type="arabicPeriod"/>
              <a:defRPr/>
            </a:lvl1pPr>
            <a:lvl2pPr indent="-228600" lvl="1" marL="914400" rtl="0" algn="l">
              <a:lnSpc>
                <a:spcPct val="90000"/>
              </a:lnSpc>
              <a:spcBef>
                <a:spcPts val="375"/>
              </a:spcBef>
              <a:spcAft>
                <a:spcPts val="0"/>
              </a:spcAft>
              <a:buClr>
                <a:schemeClr val="dk1"/>
              </a:buClr>
              <a:buSzPts val="1500"/>
              <a:buFont typeface="Arial"/>
              <a:buNone/>
              <a:defRPr/>
            </a:lvl2pPr>
            <a:lvl3pPr indent="-228600" lvl="2" marL="1371600" rtl="0" algn="l">
              <a:lnSpc>
                <a:spcPct val="90000"/>
              </a:lnSpc>
              <a:spcBef>
                <a:spcPts val="375"/>
              </a:spcBef>
              <a:spcAft>
                <a:spcPts val="0"/>
              </a:spcAft>
              <a:buClr>
                <a:schemeClr val="dk1"/>
              </a:buClr>
              <a:buSzPts val="1500"/>
              <a:buFont typeface="Arial"/>
              <a:buNone/>
              <a:defRPr sz="1500"/>
            </a:lvl3pPr>
            <a:lvl4pPr indent="-228600" lvl="3" marL="1828800" rtl="0" algn="l">
              <a:lnSpc>
                <a:spcPct val="90000"/>
              </a:lnSpc>
              <a:spcBef>
                <a:spcPts val="375"/>
              </a:spcBef>
              <a:spcAft>
                <a:spcPts val="0"/>
              </a:spcAft>
              <a:buClr>
                <a:schemeClr val="dk1"/>
              </a:buClr>
              <a:buSzPts val="1500"/>
              <a:buFont typeface="Arial"/>
              <a:buNone/>
              <a:defRPr sz="1500"/>
            </a:lvl4pPr>
            <a:lvl5pPr indent="-228600" lvl="4" marL="2286000" rtl="0" algn="l">
              <a:lnSpc>
                <a:spcPct val="90000"/>
              </a:lnSpc>
              <a:spcBef>
                <a:spcPts val="375"/>
              </a:spcBef>
              <a:spcAft>
                <a:spcPts val="0"/>
              </a:spcAft>
              <a:buClr>
                <a:schemeClr val="dk1"/>
              </a:buClr>
              <a:buSzPts val="1500"/>
              <a:buFont typeface="Arial"/>
              <a:buNone/>
              <a:defRPr sz="15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82" name="Google Shape;82;p15"/>
          <p:cNvSpPr txBox="1"/>
          <p:nvPr>
            <p:ph type="title"/>
          </p:nvPr>
        </p:nvSpPr>
        <p:spPr>
          <a:xfrm>
            <a:off x="270000" y="202501"/>
            <a:ext cx="8603700" cy="7047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83" name="Google Shape;83;p15"/>
          <p:cNvCxnSpPr/>
          <p:nvPr/>
        </p:nvCxnSpPr>
        <p:spPr>
          <a:xfrm>
            <a:off x="269082" y="1349183"/>
            <a:ext cx="4222200" cy="0"/>
          </a:xfrm>
          <a:prstGeom prst="straightConnector1">
            <a:avLst/>
          </a:prstGeom>
          <a:noFill/>
          <a:ln cap="flat" cmpd="sng" w="9525">
            <a:solidFill>
              <a:schemeClr val="dk1"/>
            </a:solidFill>
            <a:prstDash val="solid"/>
            <a:miter lim="800000"/>
            <a:headEnd len="sm" w="sm" type="none"/>
            <a:tailEnd len="sm" w="sm" type="none"/>
          </a:ln>
        </p:spPr>
      </p:cxnSp>
      <p:cxnSp>
        <p:nvCxnSpPr>
          <p:cNvPr id="84" name="Google Shape;84;p15"/>
          <p:cNvCxnSpPr/>
          <p:nvPr/>
        </p:nvCxnSpPr>
        <p:spPr>
          <a:xfrm>
            <a:off x="4652963" y="1349183"/>
            <a:ext cx="4222200" cy="0"/>
          </a:xfrm>
          <a:prstGeom prst="straightConnector1">
            <a:avLst/>
          </a:prstGeom>
          <a:noFill/>
          <a:ln cap="flat" cmpd="sng" w="9525">
            <a:solidFill>
              <a:schemeClr val="dk1"/>
            </a:solidFill>
            <a:prstDash val="solid"/>
            <a:miter lim="800000"/>
            <a:headEnd len="sm" w="sm" type="none"/>
            <a:tailEnd len="sm" w="sm" type="none"/>
          </a:ln>
        </p:spPr>
      </p:cxnSp>
      <p:cxnSp>
        <p:nvCxnSpPr>
          <p:cNvPr id="85" name="Google Shape;85;p15"/>
          <p:cNvCxnSpPr/>
          <p:nvPr/>
        </p:nvCxnSpPr>
        <p:spPr>
          <a:xfrm>
            <a:off x="269082" y="4578158"/>
            <a:ext cx="4222200" cy="0"/>
          </a:xfrm>
          <a:prstGeom prst="straightConnector1">
            <a:avLst/>
          </a:prstGeom>
          <a:noFill/>
          <a:ln cap="flat" cmpd="sng" w="9525">
            <a:solidFill>
              <a:schemeClr val="dk1"/>
            </a:solidFill>
            <a:prstDash val="solid"/>
            <a:miter lim="800000"/>
            <a:headEnd len="sm" w="sm" type="none"/>
            <a:tailEnd len="sm" w="sm" type="none"/>
          </a:ln>
        </p:spPr>
      </p:cxnSp>
      <p:cxnSp>
        <p:nvCxnSpPr>
          <p:cNvPr id="86" name="Google Shape;86;p15"/>
          <p:cNvCxnSpPr/>
          <p:nvPr/>
        </p:nvCxnSpPr>
        <p:spPr>
          <a:xfrm>
            <a:off x="4652963" y="4578158"/>
            <a:ext cx="42222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ntent">
  <p:cSld name="One Content">
    <p:spTree>
      <p:nvGrpSpPr>
        <p:cNvPr id="87" name="Shape 87"/>
        <p:cNvGrpSpPr/>
        <p:nvPr/>
      </p:nvGrpSpPr>
      <p:grpSpPr>
        <a:xfrm>
          <a:off x="0" y="0"/>
          <a:ext cx="0" cy="0"/>
          <a:chOff x="0" y="0"/>
          <a:chExt cx="0" cy="0"/>
        </a:xfrm>
      </p:grpSpPr>
      <p:sp>
        <p:nvSpPr>
          <p:cNvPr id="88" name="Google Shape;88;p16"/>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9" name="Google Shape;89;p16"/>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90" name="Google Shape;90;p16"/>
          <p:cNvSpPr txBox="1"/>
          <p:nvPr>
            <p:ph idx="1" type="body"/>
          </p:nvPr>
        </p:nvSpPr>
        <p:spPr>
          <a:xfrm>
            <a:off x="270273" y="1460898"/>
            <a:ext cx="8603400" cy="30015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91" name="Google Shape;91;p16"/>
          <p:cNvSpPr txBox="1"/>
          <p:nvPr>
            <p:ph type="title"/>
          </p:nvPr>
        </p:nvSpPr>
        <p:spPr>
          <a:xfrm>
            <a:off x="270000" y="202501"/>
            <a:ext cx="8603700" cy="3510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2" type="body"/>
          </p:nvPr>
        </p:nvSpPr>
        <p:spPr>
          <a:xfrm>
            <a:off x="269730" y="557213"/>
            <a:ext cx="8604000" cy="351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2400"/>
              <a:buFont typeface="Arial"/>
              <a:buNone/>
              <a:defRPr sz="24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93" name="Google Shape;93;p16"/>
          <p:cNvCxnSpPr/>
          <p:nvPr/>
        </p:nvCxnSpPr>
        <p:spPr>
          <a:xfrm>
            <a:off x="269082" y="1349183"/>
            <a:ext cx="86046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94" name="Shape 94"/>
        <p:cNvGrpSpPr/>
        <p:nvPr/>
      </p:nvGrpSpPr>
      <p:grpSpPr>
        <a:xfrm>
          <a:off x="0" y="0"/>
          <a:ext cx="0" cy="0"/>
          <a:chOff x="0" y="0"/>
          <a:chExt cx="0" cy="0"/>
        </a:xfrm>
      </p:grpSpPr>
      <p:sp>
        <p:nvSpPr>
          <p:cNvPr id="95" name="Google Shape;95;p17"/>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6" name="Google Shape;96;p17"/>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17"/>
          <p:cNvSpPr txBox="1"/>
          <p:nvPr>
            <p:ph idx="1" type="body"/>
          </p:nvPr>
        </p:nvSpPr>
        <p:spPr>
          <a:xfrm>
            <a:off x="4652730" y="1460898"/>
            <a:ext cx="4221000" cy="30015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98" name="Google Shape;98;p17"/>
          <p:cNvSpPr txBox="1"/>
          <p:nvPr>
            <p:ph idx="2" type="body"/>
          </p:nvPr>
        </p:nvSpPr>
        <p:spPr>
          <a:xfrm>
            <a:off x="270273" y="1460898"/>
            <a:ext cx="4221000" cy="30015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99" name="Google Shape;99;p17"/>
          <p:cNvSpPr txBox="1"/>
          <p:nvPr>
            <p:ph type="title"/>
          </p:nvPr>
        </p:nvSpPr>
        <p:spPr>
          <a:xfrm>
            <a:off x="270000" y="202501"/>
            <a:ext cx="8603700" cy="3510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0" name="Google Shape;100;p17"/>
          <p:cNvSpPr txBox="1"/>
          <p:nvPr>
            <p:ph idx="3" type="body"/>
          </p:nvPr>
        </p:nvSpPr>
        <p:spPr>
          <a:xfrm>
            <a:off x="269730" y="557213"/>
            <a:ext cx="8604000" cy="351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2400"/>
              <a:buFont typeface="Arial"/>
              <a:buNone/>
              <a:defRPr sz="24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101" name="Google Shape;101;p17"/>
          <p:cNvCxnSpPr/>
          <p:nvPr/>
        </p:nvCxnSpPr>
        <p:spPr>
          <a:xfrm>
            <a:off x="269082" y="1349183"/>
            <a:ext cx="4222200" cy="0"/>
          </a:xfrm>
          <a:prstGeom prst="straightConnector1">
            <a:avLst/>
          </a:prstGeom>
          <a:noFill/>
          <a:ln cap="flat" cmpd="sng" w="9525">
            <a:solidFill>
              <a:schemeClr val="dk1"/>
            </a:solidFill>
            <a:prstDash val="solid"/>
            <a:miter lim="800000"/>
            <a:headEnd len="sm" w="sm" type="none"/>
            <a:tailEnd len="sm" w="sm" type="none"/>
          </a:ln>
        </p:spPr>
      </p:cxnSp>
      <p:cxnSp>
        <p:nvCxnSpPr>
          <p:cNvPr id="102" name="Google Shape;102;p17"/>
          <p:cNvCxnSpPr/>
          <p:nvPr/>
        </p:nvCxnSpPr>
        <p:spPr>
          <a:xfrm>
            <a:off x="4652963" y="1349183"/>
            <a:ext cx="42222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3 - 2/3)">
  <p:cSld name="Two Content (1/3 - 2/3)">
    <p:spTree>
      <p:nvGrpSpPr>
        <p:cNvPr id="103" name="Shape 103"/>
        <p:cNvGrpSpPr/>
        <p:nvPr/>
      </p:nvGrpSpPr>
      <p:grpSpPr>
        <a:xfrm>
          <a:off x="0" y="0"/>
          <a:ext cx="0" cy="0"/>
          <a:chOff x="0" y="0"/>
          <a:chExt cx="0" cy="0"/>
        </a:xfrm>
      </p:grpSpPr>
      <p:sp>
        <p:nvSpPr>
          <p:cNvPr id="104" name="Google Shape;104;p18"/>
          <p:cNvSpPr txBox="1"/>
          <p:nvPr>
            <p:ph idx="1" type="body"/>
          </p:nvPr>
        </p:nvSpPr>
        <p:spPr>
          <a:xfrm>
            <a:off x="269730" y="1460494"/>
            <a:ext cx="2758800" cy="30078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05" name="Google Shape;105;p18"/>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6" name="Google Shape;106;p18"/>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107" name="Google Shape;107;p18"/>
          <p:cNvSpPr txBox="1"/>
          <p:nvPr>
            <p:ph idx="2" type="body"/>
          </p:nvPr>
        </p:nvSpPr>
        <p:spPr>
          <a:xfrm>
            <a:off x="3190876" y="1460493"/>
            <a:ext cx="5682000" cy="30078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08" name="Google Shape;108;p18"/>
          <p:cNvSpPr txBox="1"/>
          <p:nvPr>
            <p:ph type="title"/>
          </p:nvPr>
        </p:nvSpPr>
        <p:spPr>
          <a:xfrm>
            <a:off x="270000" y="202501"/>
            <a:ext cx="8603700" cy="3510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9" name="Google Shape;109;p18"/>
          <p:cNvSpPr txBox="1"/>
          <p:nvPr>
            <p:ph idx="3" type="body"/>
          </p:nvPr>
        </p:nvSpPr>
        <p:spPr>
          <a:xfrm>
            <a:off x="269730" y="557213"/>
            <a:ext cx="8604000" cy="351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2400"/>
              <a:buFont typeface="Arial"/>
              <a:buNone/>
              <a:defRPr sz="24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110" name="Google Shape;110;p18"/>
          <p:cNvCxnSpPr/>
          <p:nvPr/>
        </p:nvCxnSpPr>
        <p:spPr>
          <a:xfrm>
            <a:off x="269082" y="1349183"/>
            <a:ext cx="2760000" cy="0"/>
          </a:xfrm>
          <a:prstGeom prst="straightConnector1">
            <a:avLst/>
          </a:prstGeom>
          <a:noFill/>
          <a:ln cap="flat" cmpd="sng" w="9525">
            <a:solidFill>
              <a:schemeClr val="dk1"/>
            </a:solidFill>
            <a:prstDash val="solid"/>
            <a:miter lim="800000"/>
            <a:headEnd len="sm" w="sm" type="none"/>
            <a:tailEnd len="sm" w="sm" type="none"/>
          </a:ln>
        </p:spPr>
      </p:cxnSp>
      <p:cxnSp>
        <p:nvCxnSpPr>
          <p:cNvPr id="111" name="Google Shape;111;p18"/>
          <p:cNvCxnSpPr/>
          <p:nvPr/>
        </p:nvCxnSpPr>
        <p:spPr>
          <a:xfrm>
            <a:off x="3190875" y="1349183"/>
            <a:ext cx="56844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ntent">
  <p:cSld name="Four Content">
    <p:spTree>
      <p:nvGrpSpPr>
        <p:cNvPr id="112" name="Shape 112"/>
        <p:cNvGrpSpPr/>
        <p:nvPr/>
      </p:nvGrpSpPr>
      <p:grpSpPr>
        <a:xfrm>
          <a:off x="0" y="0"/>
          <a:ext cx="0" cy="0"/>
          <a:chOff x="0" y="0"/>
          <a:chExt cx="0" cy="0"/>
        </a:xfrm>
      </p:grpSpPr>
      <p:sp>
        <p:nvSpPr>
          <p:cNvPr id="113" name="Google Shape;113;p19"/>
          <p:cNvSpPr txBox="1"/>
          <p:nvPr>
            <p:ph idx="10" type="dt"/>
          </p:nvPr>
        </p:nvSpPr>
        <p:spPr>
          <a:xfrm>
            <a:off x="635794" y="5210175"/>
            <a:ext cx="20574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14" name="Google Shape;114;p19"/>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5" name="Google Shape;115;p19"/>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116" name="Google Shape;116;p19"/>
          <p:cNvSpPr txBox="1"/>
          <p:nvPr>
            <p:ph idx="1" type="body"/>
          </p:nvPr>
        </p:nvSpPr>
        <p:spPr>
          <a:xfrm>
            <a:off x="270272" y="1493044"/>
            <a:ext cx="4219500" cy="13347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17" name="Google Shape;117;p19"/>
          <p:cNvSpPr txBox="1"/>
          <p:nvPr>
            <p:ph idx="2" type="body"/>
          </p:nvPr>
        </p:nvSpPr>
        <p:spPr>
          <a:xfrm>
            <a:off x="270001" y="3134316"/>
            <a:ext cx="4219500" cy="1334700"/>
          </a:xfrm>
          <a:prstGeom prst="rect">
            <a:avLst/>
          </a:prstGeom>
          <a:noFill/>
          <a:ln>
            <a:noFill/>
          </a:ln>
        </p:spPr>
        <p:txBody>
          <a:bodyPr anchorCtr="0" anchor="t" bIns="0" lIns="0" spcFirstLastPara="1" rIns="0" wrap="square" tIns="0">
            <a:noAutofit/>
          </a:bodyPr>
          <a:lstStyle>
            <a:lvl1pPr indent="-342900" lvl="0" marL="457200" rtl="0" algn="l">
              <a:lnSpc>
                <a:spcPct val="90000"/>
              </a:lnSpc>
              <a:spcBef>
                <a:spcPts val="750"/>
              </a:spcBef>
              <a:spcAft>
                <a:spcPts val="0"/>
              </a:spcAft>
              <a:buClr>
                <a:schemeClr val="dk1"/>
              </a:buClr>
              <a:buSzPts val="18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18" name="Google Shape;118;p19"/>
          <p:cNvSpPr txBox="1"/>
          <p:nvPr>
            <p:ph idx="3" type="body"/>
          </p:nvPr>
        </p:nvSpPr>
        <p:spPr>
          <a:xfrm>
            <a:off x="4653001" y="1494067"/>
            <a:ext cx="4219500" cy="1334700"/>
          </a:xfrm>
          <a:prstGeom prst="rect">
            <a:avLst/>
          </a:prstGeom>
          <a:noFill/>
          <a:ln>
            <a:noFill/>
          </a:ln>
        </p:spPr>
        <p:txBody>
          <a:bodyPr anchorCtr="0" anchor="t" bIns="0" lIns="0" spcFirstLastPara="1" rIns="0" wrap="square" tIns="0">
            <a:noAutofit/>
          </a:bodyPr>
          <a:lstStyle>
            <a:lvl1pPr indent="-342900" lvl="0" marL="457200" rtl="0" algn="l">
              <a:lnSpc>
                <a:spcPct val="90000"/>
              </a:lnSpc>
              <a:spcBef>
                <a:spcPts val="750"/>
              </a:spcBef>
              <a:spcAft>
                <a:spcPts val="0"/>
              </a:spcAft>
              <a:buClr>
                <a:schemeClr val="dk1"/>
              </a:buClr>
              <a:buSzPts val="18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19" name="Google Shape;119;p19"/>
          <p:cNvSpPr txBox="1"/>
          <p:nvPr>
            <p:ph idx="4" type="body"/>
          </p:nvPr>
        </p:nvSpPr>
        <p:spPr>
          <a:xfrm>
            <a:off x="4653001" y="3134316"/>
            <a:ext cx="4219500" cy="1334700"/>
          </a:xfrm>
          <a:prstGeom prst="rect">
            <a:avLst/>
          </a:prstGeom>
          <a:noFill/>
          <a:ln>
            <a:noFill/>
          </a:ln>
        </p:spPr>
        <p:txBody>
          <a:bodyPr anchorCtr="0" anchor="t" bIns="0" lIns="0" spcFirstLastPara="1" rIns="0" wrap="square" tIns="0">
            <a:noAutofit/>
          </a:bodyPr>
          <a:lstStyle>
            <a:lvl1pPr indent="-342900" lvl="0" marL="457200" rtl="0" algn="l">
              <a:lnSpc>
                <a:spcPct val="90000"/>
              </a:lnSpc>
              <a:spcBef>
                <a:spcPts val="750"/>
              </a:spcBef>
              <a:spcAft>
                <a:spcPts val="0"/>
              </a:spcAft>
              <a:buClr>
                <a:schemeClr val="dk1"/>
              </a:buClr>
              <a:buSzPts val="18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20" name="Google Shape;120;p19"/>
          <p:cNvSpPr txBox="1"/>
          <p:nvPr>
            <p:ph type="title"/>
          </p:nvPr>
        </p:nvSpPr>
        <p:spPr>
          <a:xfrm>
            <a:off x="270000" y="202501"/>
            <a:ext cx="8603700" cy="3510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1" name="Google Shape;121;p19"/>
          <p:cNvSpPr txBox="1"/>
          <p:nvPr>
            <p:ph idx="5" type="body"/>
          </p:nvPr>
        </p:nvSpPr>
        <p:spPr>
          <a:xfrm>
            <a:off x="269730" y="557213"/>
            <a:ext cx="8604000" cy="351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2400"/>
              <a:buFont typeface="Arial"/>
              <a:buNone/>
              <a:defRPr sz="24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122" name="Google Shape;122;p19"/>
          <p:cNvCxnSpPr/>
          <p:nvPr/>
        </p:nvCxnSpPr>
        <p:spPr>
          <a:xfrm>
            <a:off x="269082" y="1349183"/>
            <a:ext cx="4222200" cy="0"/>
          </a:xfrm>
          <a:prstGeom prst="straightConnector1">
            <a:avLst/>
          </a:prstGeom>
          <a:noFill/>
          <a:ln cap="flat" cmpd="sng" w="9525">
            <a:solidFill>
              <a:schemeClr val="dk1"/>
            </a:solidFill>
            <a:prstDash val="solid"/>
            <a:miter lim="800000"/>
            <a:headEnd len="sm" w="sm" type="none"/>
            <a:tailEnd len="sm" w="sm" type="none"/>
          </a:ln>
        </p:spPr>
      </p:cxnSp>
      <p:cxnSp>
        <p:nvCxnSpPr>
          <p:cNvPr id="123" name="Google Shape;123;p19"/>
          <p:cNvCxnSpPr/>
          <p:nvPr/>
        </p:nvCxnSpPr>
        <p:spPr>
          <a:xfrm>
            <a:off x="4652963" y="1349183"/>
            <a:ext cx="4222200" cy="0"/>
          </a:xfrm>
          <a:prstGeom prst="straightConnector1">
            <a:avLst/>
          </a:prstGeom>
          <a:noFill/>
          <a:ln cap="flat" cmpd="sng" w="9525">
            <a:solidFill>
              <a:schemeClr val="dk1"/>
            </a:solidFill>
            <a:prstDash val="solid"/>
            <a:miter lim="800000"/>
            <a:headEnd len="sm" w="sm" type="none"/>
            <a:tailEnd len="sm" w="sm" type="none"/>
          </a:ln>
        </p:spPr>
      </p:cxnSp>
      <p:cxnSp>
        <p:nvCxnSpPr>
          <p:cNvPr id="124" name="Google Shape;124;p19"/>
          <p:cNvCxnSpPr/>
          <p:nvPr/>
        </p:nvCxnSpPr>
        <p:spPr>
          <a:xfrm>
            <a:off x="269082" y="2995818"/>
            <a:ext cx="4222200" cy="0"/>
          </a:xfrm>
          <a:prstGeom prst="straightConnector1">
            <a:avLst/>
          </a:prstGeom>
          <a:noFill/>
          <a:ln cap="flat" cmpd="sng" w="9525">
            <a:solidFill>
              <a:schemeClr val="dk1"/>
            </a:solidFill>
            <a:prstDash val="solid"/>
            <a:miter lim="800000"/>
            <a:headEnd len="sm" w="sm" type="none"/>
            <a:tailEnd len="sm" w="sm" type="none"/>
          </a:ln>
        </p:spPr>
      </p:cxnSp>
      <p:cxnSp>
        <p:nvCxnSpPr>
          <p:cNvPr id="125" name="Google Shape;125;p19"/>
          <p:cNvCxnSpPr/>
          <p:nvPr/>
        </p:nvCxnSpPr>
        <p:spPr>
          <a:xfrm>
            <a:off x="4652963" y="2995818"/>
            <a:ext cx="42222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2375">
          <p15:clr>
            <a:srgbClr val="FF96FF"/>
          </p15:clr>
        </p15:guide>
        <p15:guide id="5" orient="horz" pos="2511">
          <p15:clr>
            <a:srgbClr val="FF96FF"/>
          </p15:clr>
        </p15:guide>
        <p15:guide id="6" orient="horz" pos="3753">
          <p15:clr>
            <a:srgbClr val="FF96FF"/>
          </p15:clr>
        </p15:guide>
        <p15:guide id="7" pos="226">
          <p15:clr>
            <a:srgbClr val="FF96FF"/>
          </p15:clr>
        </p15:guide>
        <p15:guide id="8" pos="3771">
          <p15:clr>
            <a:srgbClr val="FF96FF"/>
          </p15:clr>
        </p15:guide>
        <p15:guide id="9" pos="3908">
          <p15:clr>
            <a:srgbClr val="FF96FF"/>
          </p15:clr>
        </p15:guide>
        <p15:guide id="10" pos="7453">
          <p15:clr>
            <a:srgbClr val="FF96FF"/>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p:cSld name="Statement">
    <p:spTree>
      <p:nvGrpSpPr>
        <p:cNvPr id="126" name="Shape 126"/>
        <p:cNvGrpSpPr/>
        <p:nvPr/>
      </p:nvGrpSpPr>
      <p:grpSpPr>
        <a:xfrm>
          <a:off x="0" y="0"/>
          <a:ext cx="0" cy="0"/>
          <a:chOff x="0" y="0"/>
          <a:chExt cx="0" cy="0"/>
        </a:xfrm>
      </p:grpSpPr>
      <p:sp>
        <p:nvSpPr>
          <p:cNvPr id="127" name="Google Shape;127;p20"/>
          <p:cNvSpPr txBox="1"/>
          <p:nvPr>
            <p:ph idx="1" type="body"/>
          </p:nvPr>
        </p:nvSpPr>
        <p:spPr>
          <a:xfrm>
            <a:off x="270000" y="202407"/>
            <a:ext cx="6411900" cy="4266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2400"/>
              <a:buNone/>
              <a:defRPr sz="2400"/>
            </a:lvl1pPr>
            <a:lvl2pPr indent="-228600" lvl="1" marL="914400" rtl="0" algn="l">
              <a:lnSpc>
                <a:spcPct val="90000"/>
              </a:lnSpc>
              <a:spcBef>
                <a:spcPts val="375"/>
              </a:spcBef>
              <a:spcAft>
                <a:spcPts val="0"/>
              </a:spcAft>
              <a:buClr>
                <a:schemeClr val="dk1"/>
              </a:buClr>
              <a:buSzPts val="2400"/>
              <a:buNone/>
              <a:defRPr sz="2400"/>
            </a:lvl2pPr>
            <a:lvl3pPr indent="-228600" lvl="2" marL="1371600" rtl="0" algn="l">
              <a:lnSpc>
                <a:spcPct val="90000"/>
              </a:lnSpc>
              <a:spcBef>
                <a:spcPts val="375"/>
              </a:spcBef>
              <a:spcAft>
                <a:spcPts val="0"/>
              </a:spcAft>
              <a:buClr>
                <a:schemeClr val="dk1"/>
              </a:buClr>
              <a:buSzPts val="1800"/>
              <a:buNone/>
              <a:defRPr sz="1800"/>
            </a:lvl3pPr>
            <a:lvl4pPr indent="-228600" lvl="3" marL="1828800" rtl="0" algn="l">
              <a:lnSpc>
                <a:spcPct val="90000"/>
              </a:lnSpc>
              <a:spcBef>
                <a:spcPts val="375"/>
              </a:spcBef>
              <a:spcAft>
                <a:spcPts val="0"/>
              </a:spcAft>
              <a:buClr>
                <a:schemeClr val="dk1"/>
              </a:buClr>
              <a:buSzPts val="1800"/>
              <a:buNone/>
              <a:defRPr sz="1800"/>
            </a:lvl4pPr>
            <a:lvl5pPr indent="-228600" lvl="4" marL="2286000" rtl="0" algn="l">
              <a:lnSpc>
                <a:spcPct val="90000"/>
              </a:lnSpc>
              <a:spcBef>
                <a:spcPts val="375"/>
              </a:spcBef>
              <a:spcAft>
                <a:spcPts val="0"/>
              </a:spcAft>
              <a:buClr>
                <a:schemeClr val="dk1"/>
              </a:buClr>
              <a:buSzPts val="1800"/>
              <a:buNone/>
              <a:defRPr sz="18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28" name="Google Shape;128;p20"/>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29" name="Google Shape;129;p20"/>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931">
          <p15:clr>
            <a:srgbClr val="FF96FF"/>
          </p15:clr>
        </p15:guide>
        <p15:guide id="7" pos="2067">
          <p15:clr>
            <a:srgbClr val="FF96FF"/>
          </p15:clr>
        </p15:guide>
        <p15:guide id="8" pos="3771">
          <p15:clr>
            <a:srgbClr val="FF96FF"/>
          </p15:clr>
        </p15:guide>
        <p15:guide id="9" pos="3908">
          <p15:clr>
            <a:srgbClr val="FF96FF"/>
          </p15:clr>
        </p15:guide>
        <p15:guide id="10" pos="5612">
          <p15:clr>
            <a:srgbClr val="FF96FF"/>
          </p15:clr>
        </p15:guide>
        <p15:guide id="11" pos="5748">
          <p15:clr>
            <a:srgbClr val="FF96FF"/>
          </p15:clr>
        </p15:guide>
        <p15:guide id="12" pos="7453">
          <p15:clr>
            <a:srgbClr val="FF96FF"/>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p:cSld name="List">
    <p:spTree>
      <p:nvGrpSpPr>
        <p:cNvPr id="130" name="Shape 130"/>
        <p:cNvGrpSpPr/>
        <p:nvPr/>
      </p:nvGrpSpPr>
      <p:grpSpPr>
        <a:xfrm>
          <a:off x="0" y="0"/>
          <a:ext cx="0" cy="0"/>
          <a:chOff x="0" y="0"/>
          <a:chExt cx="0" cy="0"/>
        </a:xfrm>
      </p:grpSpPr>
      <p:sp>
        <p:nvSpPr>
          <p:cNvPr id="131" name="Google Shape;131;p21"/>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32" name="Google Shape;132;p21"/>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133" name="Google Shape;133;p21"/>
          <p:cNvSpPr txBox="1"/>
          <p:nvPr>
            <p:ph idx="1" type="body"/>
          </p:nvPr>
        </p:nvSpPr>
        <p:spPr>
          <a:xfrm>
            <a:off x="270273" y="1460898"/>
            <a:ext cx="8603400" cy="30015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Font typeface="Arial Black"/>
              <a:buAutoNum type="arabicPeriod"/>
              <a:defRPr/>
            </a:lvl1pPr>
            <a:lvl2pPr indent="-228600" lvl="1" marL="914400" rtl="0" algn="l">
              <a:lnSpc>
                <a:spcPct val="90000"/>
              </a:lnSpc>
              <a:spcBef>
                <a:spcPts val="375"/>
              </a:spcBef>
              <a:spcAft>
                <a:spcPts val="0"/>
              </a:spcAft>
              <a:buClr>
                <a:schemeClr val="dk1"/>
              </a:buClr>
              <a:buSzPts val="1500"/>
              <a:buFont typeface="Arial"/>
              <a:buNone/>
              <a:defRPr/>
            </a:lvl2pPr>
            <a:lvl3pPr indent="-228600" lvl="2" marL="1371600" rtl="0" algn="l">
              <a:lnSpc>
                <a:spcPct val="90000"/>
              </a:lnSpc>
              <a:spcBef>
                <a:spcPts val="375"/>
              </a:spcBef>
              <a:spcAft>
                <a:spcPts val="0"/>
              </a:spcAft>
              <a:buClr>
                <a:schemeClr val="dk1"/>
              </a:buClr>
              <a:buSzPts val="1500"/>
              <a:buFont typeface="Arial"/>
              <a:buNone/>
              <a:defRPr sz="1500"/>
            </a:lvl3pPr>
            <a:lvl4pPr indent="-228600" lvl="3" marL="1828800" rtl="0" algn="l">
              <a:lnSpc>
                <a:spcPct val="90000"/>
              </a:lnSpc>
              <a:spcBef>
                <a:spcPts val="375"/>
              </a:spcBef>
              <a:spcAft>
                <a:spcPts val="0"/>
              </a:spcAft>
              <a:buClr>
                <a:schemeClr val="dk1"/>
              </a:buClr>
              <a:buSzPts val="1500"/>
              <a:buFont typeface="Arial"/>
              <a:buNone/>
              <a:defRPr sz="1500"/>
            </a:lvl4pPr>
            <a:lvl5pPr indent="-228600" lvl="4" marL="2286000" rtl="0" algn="l">
              <a:lnSpc>
                <a:spcPct val="90000"/>
              </a:lnSpc>
              <a:spcBef>
                <a:spcPts val="375"/>
              </a:spcBef>
              <a:spcAft>
                <a:spcPts val="0"/>
              </a:spcAft>
              <a:buClr>
                <a:schemeClr val="dk1"/>
              </a:buClr>
              <a:buSzPts val="1500"/>
              <a:buFont typeface="Arial"/>
              <a:buNone/>
              <a:defRPr sz="15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34" name="Google Shape;134;p21"/>
          <p:cNvSpPr txBox="1"/>
          <p:nvPr>
            <p:ph type="title"/>
          </p:nvPr>
        </p:nvSpPr>
        <p:spPr>
          <a:xfrm>
            <a:off x="270000" y="202501"/>
            <a:ext cx="8603700" cy="7047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135" name="Google Shape;135;p21"/>
          <p:cNvCxnSpPr/>
          <p:nvPr/>
        </p:nvCxnSpPr>
        <p:spPr>
          <a:xfrm>
            <a:off x="269082" y="1349183"/>
            <a:ext cx="4222200" cy="0"/>
          </a:xfrm>
          <a:prstGeom prst="straightConnector1">
            <a:avLst/>
          </a:prstGeom>
          <a:noFill/>
          <a:ln cap="flat" cmpd="sng" w="9525">
            <a:solidFill>
              <a:schemeClr val="dk1"/>
            </a:solidFill>
            <a:prstDash val="solid"/>
            <a:miter lim="800000"/>
            <a:headEnd len="sm" w="sm" type="none"/>
            <a:tailEnd len="sm" w="sm" type="none"/>
          </a:ln>
        </p:spPr>
      </p:cxnSp>
      <p:cxnSp>
        <p:nvCxnSpPr>
          <p:cNvPr id="136" name="Google Shape;136;p21"/>
          <p:cNvCxnSpPr/>
          <p:nvPr/>
        </p:nvCxnSpPr>
        <p:spPr>
          <a:xfrm>
            <a:off x="4652963" y="1349183"/>
            <a:ext cx="4222200" cy="0"/>
          </a:xfrm>
          <a:prstGeom prst="straightConnector1">
            <a:avLst/>
          </a:prstGeom>
          <a:noFill/>
          <a:ln cap="flat" cmpd="sng" w="9525">
            <a:solidFill>
              <a:schemeClr val="dk1"/>
            </a:solidFill>
            <a:prstDash val="solid"/>
            <a:miter lim="800000"/>
            <a:headEnd len="sm" w="sm" type="none"/>
            <a:tailEnd len="sm" w="sm" type="none"/>
          </a:ln>
        </p:spPr>
      </p:cxnSp>
      <p:cxnSp>
        <p:nvCxnSpPr>
          <p:cNvPr id="137" name="Google Shape;137;p21"/>
          <p:cNvCxnSpPr/>
          <p:nvPr/>
        </p:nvCxnSpPr>
        <p:spPr>
          <a:xfrm>
            <a:off x="269082" y="4578158"/>
            <a:ext cx="4222200" cy="0"/>
          </a:xfrm>
          <a:prstGeom prst="straightConnector1">
            <a:avLst/>
          </a:prstGeom>
          <a:noFill/>
          <a:ln cap="flat" cmpd="sng" w="9525">
            <a:solidFill>
              <a:schemeClr val="dk1"/>
            </a:solidFill>
            <a:prstDash val="solid"/>
            <a:miter lim="800000"/>
            <a:headEnd len="sm" w="sm" type="none"/>
            <a:tailEnd len="sm" w="sm" type="none"/>
          </a:ln>
        </p:spPr>
      </p:cxnSp>
      <p:cxnSp>
        <p:nvCxnSpPr>
          <p:cNvPr id="138" name="Google Shape;138;p21"/>
          <p:cNvCxnSpPr/>
          <p:nvPr/>
        </p:nvCxnSpPr>
        <p:spPr>
          <a:xfrm>
            <a:off x="4652963" y="4578158"/>
            <a:ext cx="42222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ats">
  <p:cSld name="Three Stats">
    <p:spTree>
      <p:nvGrpSpPr>
        <p:cNvPr id="139" name="Shape 139"/>
        <p:cNvGrpSpPr/>
        <p:nvPr/>
      </p:nvGrpSpPr>
      <p:grpSpPr>
        <a:xfrm>
          <a:off x="0" y="0"/>
          <a:ext cx="0" cy="0"/>
          <a:chOff x="0" y="0"/>
          <a:chExt cx="0" cy="0"/>
        </a:xfrm>
      </p:grpSpPr>
      <p:sp>
        <p:nvSpPr>
          <p:cNvPr id="140" name="Google Shape;140;p22"/>
          <p:cNvSpPr txBox="1"/>
          <p:nvPr>
            <p:ph idx="1" type="body"/>
          </p:nvPr>
        </p:nvSpPr>
        <p:spPr>
          <a:xfrm>
            <a:off x="269730" y="2597476"/>
            <a:ext cx="2758800" cy="10788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23850" lvl="1" marL="914400" rtl="0" algn="l">
              <a:lnSpc>
                <a:spcPct val="90000"/>
              </a:lnSpc>
              <a:spcBef>
                <a:spcPts val="375"/>
              </a:spcBef>
              <a:spcAft>
                <a:spcPts val="0"/>
              </a:spcAft>
              <a:buClr>
                <a:schemeClr val="dk1"/>
              </a:buClr>
              <a:buSzPts val="15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41" name="Google Shape;141;p22"/>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42" name="Google Shape;142;p22"/>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143" name="Google Shape;143;p22"/>
          <p:cNvSpPr/>
          <p:nvPr>
            <p:ph idx="2" type="pic"/>
          </p:nvPr>
        </p:nvSpPr>
        <p:spPr>
          <a:xfrm>
            <a:off x="270273" y="1363417"/>
            <a:ext cx="2758800" cy="925200"/>
          </a:xfrm>
          <a:prstGeom prst="rect">
            <a:avLst/>
          </a:prstGeom>
          <a:noFill/>
          <a:ln>
            <a:noFill/>
          </a:ln>
        </p:spPr>
      </p:sp>
      <p:sp>
        <p:nvSpPr>
          <p:cNvPr id="144" name="Google Shape;144;p22"/>
          <p:cNvSpPr txBox="1"/>
          <p:nvPr>
            <p:ph idx="3" type="body"/>
          </p:nvPr>
        </p:nvSpPr>
        <p:spPr>
          <a:xfrm>
            <a:off x="3190332" y="2597476"/>
            <a:ext cx="2758800" cy="10842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45" name="Google Shape;145;p22"/>
          <p:cNvSpPr/>
          <p:nvPr>
            <p:ph idx="4" type="pic"/>
          </p:nvPr>
        </p:nvSpPr>
        <p:spPr>
          <a:xfrm>
            <a:off x="3190875" y="1363417"/>
            <a:ext cx="2758800" cy="925200"/>
          </a:xfrm>
          <a:prstGeom prst="rect">
            <a:avLst/>
          </a:prstGeom>
          <a:noFill/>
          <a:ln>
            <a:noFill/>
          </a:ln>
        </p:spPr>
      </p:sp>
      <p:sp>
        <p:nvSpPr>
          <p:cNvPr id="146" name="Google Shape;146;p22"/>
          <p:cNvSpPr txBox="1"/>
          <p:nvPr>
            <p:ph idx="5" type="body"/>
          </p:nvPr>
        </p:nvSpPr>
        <p:spPr>
          <a:xfrm>
            <a:off x="6110392" y="2597476"/>
            <a:ext cx="2758800" cy="10992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47" name="Google Shape;147;p22"/>
          <p:cNvSpPr/>
          <p:nvPr>
            <p:ph idx="6" type="pic"/>
          </p:nvPr>
        </p:nvSpPr>
        <p:spPr>
          <a:xfrm>
            <a:off x="6110935" y="1363417"/>
            <a:ext cx="2758800" cy="925200"/>
          </a:xfrm>
          <a:prstGeom prst="rect">
            <a:avLst/>
          </a:prstGeom>
          <a:noFill/>
          <a:ln>
            <a:noFill/>
          </a:ln>
        </p:spPr>
      </p:sp>
      <p:sp>
        <p:nvSpPr>
          <p:cNvPr id="148" name="Google Shape;148;p22"/>
          <p:cNvSpPr txBox="1"/>
          <p:nvPr>
            <p:ph idx="7" type="body"/>
          </p:nvPr>
        </p:nvSpPr>
        <p:spPr>
          <a:xfrm>
            <a:off x="270001" y="3810375"/>
            <a:ext cx="2758800" cy="6585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5400"/>
              <a:buNone/>
              <a:defRPr sz="5400"/>
            </a:lvl1pPr>
            <a:lvl2pPr indent="-228600" lvl="1" marL="914400" rtl="0" algn="l">
              <a:lnSpc>
                <a:spcPct val="90000"/>
              </a:lnSpc>
              <a:spcBef>
                <a:spcPts val="375"/>
              </a:spcBef>
              <a:spcAft>
                <a:spcPts val="0"/>
              </a:spcAft>
              <a:buClr>
                <a:schemeClr val="dk1"/>
              </a:buClr>
              <a:buSzPts val="5400"/>
              <a:buNone/>
              <a:defRPr sz="5400"/>
            </a:lvl2pPr>
            <a:lvl3pPr indent="-228600" lvl="2" marL="1371600" rtl="0" algn="l">
              <a:lnSpc>
                <a:spcPct val="90000"/>
              </a:lnSpc>
              <a:spcBef>
                <a:spcPts val="375"/>
              </a:spcBef>
              <a:spcAft>
                <a:spcPts val="0"/>
              </a:spcAft>
              <a:buClr>
                <a:schemeClr val="dk1"/>
              </a:buClr>
              <a:buSzPts val="5400"/>
              <a:buNone/>
              <a:defRPr sz="5400"/>
            </a:lvl3pPr>
            <a:lvl4pPr indent="-228600" lvl="3" marL="1828800" rtl="0" algn="l">
              <a:lnSpc>
                <a:spcPct val="90000"/>
              </a:lnSpc>
              <a:spcBef>
                <a:spcPts val="375"/>
              </a:spcBef>
              <a:spcAft>
                <a:spcPts val="0"/>
              </a:spcAft>
              <a:buClr>
                <a:schemeClr val="dk1"/>
              </a:buClr>
              <a:buSzPts val="5400"/>
              <a:buNone/>
              <a:defRPr sz="5400"/>
            </a:lvl4pPr>
            <a:lvl5pPr indent="-228600" lvl="4" marL="2286000" rtl="0" algn="l">
              <a:lnSpc>
                <a:spcPct val="90000"/>
              </a:lnSpc>
              <a:spcBef>
                <a:spcPts val="375"/>
              </a:spcBef>
              <a:spcAft>
                <a:spcPts val="0"/>
              </a:spcAft>
              <a:buClr>
                <a:schemeClr val="dk1"/>
              </a:buClr>
              <a:buSzPts val="5400"/>
              <a:buNone/>
              <a:defRPr sz="54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49" name="Google Shape;149;p22"/>
          <p:cNvSpPr txBox="1"/>
          <p:nvPr>
            <p:ph idx="8" type="body"/>
          </p:nvPr>
        </p:nvSpPr>
        <p:spPr>
          <a:xfrm>
            <a:off x="3192000" y="3810375"/>
            <a:ext cx="2758800" cy="6585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5400"/>
              <a:buNone/>
              <a:defRPr sz="5400"/>
            </a:lvl1pPr>
            <a:lvl2pPr indent="-228600" lvl="1" marL="914400" rtl="0" algn="l">
              <a:lnSpc>
                <a:spcPct val="90000"/>
              </a:lnSpc>
              <a:spcBef>
                <a:spcPts val="375"/>
              </a:spcBef>
              <a:spcAft>
                <a:spcPts val="0"/>
              </a:spcAft>
              <a:buClr>
                <a:schemeClr val="dk1"/>
              </a:buClr>
              <a:buSzPts val="5400"/>
              <a:buNone/>
              <a:defRPr sz="5400"/>
            </a:lvl2pPr>
            <a:lvl3pPr indent="-228600" lvl="2" marL="1371600" rtl="0" algn="l">
              <a:lnSpc>
                <a:spcPct val="90000"/>
              </a:lnSpc>
              <a:spcBef>
                <a:spcPts val="375"/>
              </a:spcBef>
              <a:spcAft>
                <a:spcPts val="0"/>
              </a:spcAft>
              <a:buClr>
                <a:schemeClr val="dk1"/>
              </a:buClr>
              <a:buSzPts val="5400"/>
              <a:buNone/>
              <a:defRPr sz="5400"/>
            </a:lvl3pPr>
            <a:lvl4pPr indent="-228600" lvl="3" marL="1828800" rtl="0" algn="l">
              <a:lnSpc>
                <a:spcPct val="90000"/>
              </a:lnSpc>
              <a:spcBef>
                <a:spcPts val="375"/>
              </a:spcBef>
              <a:spcAft>
                <a:spcPts val="0"/>
              </a:spcAft>
              <a:buClr>
                <a:schemeClr val="dk1"/>
              </a:buClr>
              <a:buSzPts val="5400"/>
              <a:buNone/>
              <a:defRPr sz="5400"/>
            </a:lvl4pPr>
            <a:lvl5pPr indent="-228600" lvl="4" marL="2286000" rtl="0" algn="l">
              <a:lnSpc>
                <a:spcPct val="90000"/>
              </a:lnSpc>
              <a:spcBef>
                <a:spcPts val="375"/>
              </a:spcBef>
              <a:spcAft>
                <a:spcPts val="0"/>
              </a:spcAft>
              <a:buClr>
                <a:schemeClr val="dk1"/>
              </a:buClr>
              <a:buSzPts val="5400"/>
              <a:buNone/>
              <a:defRPr sz="54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50" name="Google Shape;150;p22"/>
          <p:cNvSpPr txBox="1"/>
          <p:nvPr>
            <p:ph idx="9" type="body"/>
          </p:nvPr>
        </p:nvSpPr>
        <p:spPr>
          <a:xfrm>
            <a:off x="6114000" y="3810375"/>
            <a:ext cx="2758800" cy="6585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5400"/>
              <a:buNone/>
              <a:defRPr sz="5400"/>
            </a:lvl1pPr>
            <a:lvl2pPr indent="-228600" lvl="1" marL="914400" rtl="0" algn="l">
              <a:lnSpc>
                <a:spcPct val="90000"/>
              </a:lnSpc>
              <a:spcBef>
                <a:spcPts val="375"/>
              </a:spcBef>
              <a:spcAft>
                <a:spcPts val="0"/>
              </a:spcAft>
              <a:buClr>
                <a:schemeClr val="dk1"/>
              </a:buClr>
              <a:buSzPts val="5400"/>
              <a:buNone/>
              <a:defRPr sz="5400"/>
            </a:lvl2pPr>
            <a:lvl3pPr indent="-228600" lvl="2" marL="1371600" rtl="0" algn="l">
              <a:lnSpc>
                <a:spcPct val="90000"/>
              </a:lnSpc>
              <a:spcBef>
                <a:spcPts val="375"/>
              </a:spcBef>
              <a:spcAft>
                <a:spcPts val="0"/>
              </a:spcAft>
              <a:buClr>
                <a:schemeClr val="dk1"/>
              </a:buClr>
              <a:buSzPts val="5400"/>
              <a:buNone/>
              <a:defRPr sz="5400"/>
            </a:lvl3pPr>
            <a:lvl4pPr indent="-228600" lvl="3" marL="1828800" rtl="0" algn="l">
              <a:lnSpc>
                <a:spcPct val="90000"/>
              </a:lnSpc>
              <a:spcBef>
                <a:spcPts val="375"/>
              </a:spcBef>
              <a:spcAft>
                <a:spcPts val="0"/>
              </a:spcAft>
              <a:buClr>
                <a:schemeClr val="dk1"/>
              </a:buClr>
              <a:buSzPts val="5400"/>
              <a:buNone/>
              <a:defRPr sz="5400"/>
            </a:lvl4pPr>
            <a:lvl5pPr indent="-228600" lvl="4" marL="2286000" rtl="0" algn="l">
              <a:lnSpc>
                <a:spcPct val="90000"/>
              </a:lnSpc>
              <a:spcBef>
                <a:spcPts val="375"/>
              </a:spcBef>
              <a:spcAft>
                <a:spcPts val="0"/>
              </a:spcAft>
              <a:buClr>
                <a:schemeClr val="dk1"/>
              </a:buClr>
              <a:buSzPts val="5400"/>
              <a:buNone/>
              <a:defRPr sz="5400"/>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51" name="Google Shape;151;p22"/>
          <p:cNvSpPr txBox="1"/>
          <p:nvPr>
            <p:ph type="title"/>
          </p:nvPr>
        </p:nvSpPr>
        <p:spPr>
          <a:xfrm>
            <a:off x="270000" y="202501"/>
            <a:ext cx="8603700" cy="3510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2" name="Google Shape;152;p22"/>
          <p:cNvSpPr txBox="1"/>
          <p:nvPr>
            <p:ph idx="13" type="body"/>
          </p:nvPr>
        </p:nvSpPr>
        <p:spPr>
          <a:xfrm>
            <a:off x="269730" y="557213"/>
            <a:ext cx="8604000" cy="351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2400"/>
              <a:buFont typeface="Arial"/>
              <a:buNone/>
              <a:defRPr sz="24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153" name="Google Shape;153;p22"/>
          <p:cNvCxnSpPr/>
          <p:nvPr/>
        </p:nvCxnSpPr>
        <p:spPr>
          <a:xfrm>
            <a:off x="269082" y="2442177"/>
            <a:ext cx="2760000" cy="0"/>
          </a:xfrm>
          <a:prstGeom prst="straightConnector1">
            <a:avLst/>
          </a:prstGeom>
          <a:noFill/>
          <a:ln cap="flat" cmpd="sng" w="9525">
            <a:solidFill>
              <a:schemeClr val="dk1"/>
            </a:solidFill>
            <a:prstDash val="solid"/>
            <a:miter lim="800000"/>
            <a:headEnd len="sm" w="sm" type="none"/>
            <a:tailEnd len="sm" w="sm" type="none"/>
          </a:ln>
        </p:spPr>
      </p:cxnSp>
      <p:cxnSp>
        <p:nvCxnSpPr>
          <p:cNvPr id="154" name="Google Shape;154;p22"/>
          <p:cNvCxnSpPr/>
          <p:nvPr/>
        </p:nvCxnSpPr>
        <p:spPr>
          <a:xfrm>
            <a:off x="6110392" y="2442177"/>
            <a:ext cx="2764800" cy="0"/>
          </a:xfrm>
          <a:prstGeom prst="straightConnector1">
            <a:avLst/>
          </a:prstGeom>
          <a:noFill/>
          <a:ln cap="flat" cmpd="sng" w="9525">
            <a:solidFill>
              <a:schemeClr val="dk1"/>
            </a:solidFill>
            <a:prstDash val="solid"/>
            <a:miter lim="800000"/>
            <a:headEnd len="sm" w="sm" type="none"/>
            <a:tailEnd len="sm" w="sm" type="none"/>
          </a:ln>
        </p:spPr>
      </p:cxnSp>
      <p:cxnSp>
        <p:nvCxnSpPr>
          <p:cNvPr id="155" name="Google Shape;155;p22"/>
          <p:cNvCxnSpPr/>
          <p:nvPr/>
        </p:nvCxnSpPr>
        <p:spPr>
          <a:xfrm>
            <a:off x="3192066" y="2442177"/>
            <a:ext cx="27600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Points">
  <p:cSld name="Four Points">
    <p:spTree>
      <p:nvGrpSpPr>
        <p:cNvPr id="156" name="Shape 156"/>
        <p:cNvGrpSpPr/>
        <p:nvPr/>
      </p:nvGrpSpPr>
      <p:grpSpPr>
        <a:xfrm>
          <a:off x="0" y="0"/>
          <a:ext cx="0" cy="0"/>
          <a:chOff x="0" y="0"/>
          <a:chExt cx="0" cy="0"/>
        </a:xfrm>
      </p:grpSpPr>
      <p:sp>
        <p:nvSpPr>
          <p:cNvPr id="157" name="Google Shape;157;p23"/>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58" name="Google Shape;158;p23"/>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159" name="Google Shape;159;p23"/>
          <p:cNvSpPr txBox="1"/>
          <p:nvPr>
            <p:ph idx="1" type="body"/>
          </p:nvPr>
        </p:nvSpPr>
        <p:spPr>
          <a:xfrm>
            <a:off x="269081" y="1348979"/>
            <a:ext cx="2029500" cy="9228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200"/>
              <a:buNone/>
              <a:defRPr sz="720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60" name="Google Shape;160;p23"/>
          <p:cNvSpPr txBox="1"/>
          <p:nvPr>
            <p:ph idx="2" type="body"/>
          </p:nvPr>
        </p:nvSpPr>
        <p:spPr>
          <a:xfrm>
            <a:off x="2461022" y="1348979"/>
            <a:ext cx="2029500" cy="9228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200"/>
              <a:buNone/>
              <a:defRPr sz="720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61" name="Google Shape;161;p23"/>
          <p:cNvSpPr txBox="1"/>
          <p:nvPr>
            <p:ph idx="3" type="body"/>
          </p:nvPr>
        </p:nvSpPr>
        <p:spPr>
          <a:xfrm>
            <a:off x="4652963" y="1348979"/>
            <a:ext cx="2029500" cy="9228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200"/>
              <a:buNone/>
              <a:defRPr sz="720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62" name="Google Shape;162;p23"/>
          <p:cNvSpPr txBox="1"/>
          <p:nvPr>
            <p:ph idx="4" type="body"/>
          </p:nvPr>
        </p:nvSpPr>
        <p:spPr>
          <a:xfrm>
            <a:off x="6844904" y="1347788"/>
            <a:ext cx="2029500" cy="9228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200"/>
              <a:buNone/>
              <a:defRPr sz="720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7200"/>
              <a:buNone/>
              <a:defRPr sz="720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63" name="Google Shape;163;p23"/>
          <p:cNvSpPr txBox="1"/>
          <p:nvPr>
            <p:ph idx="5" type="body"/>
          </p:nvPr>
        </p:nvSpPr>
        <p:spPr>
          <a:xfrm>
            <a:off x="269081" y="2270523"/>
            <a:ext cx="2030100" cy="21978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64" name="Google Shape;164;p23"/>
          <p:cNvSpPr txBox="1"/>
          <p:nvPr>
            <p:ph idx="6" type="body"/>
          </p:nvPr>
        </p:nvSpPr>
        <p:spPr>
          <a:xfrm>
            <a:off x="2461022" y="2270522"/>
            <a:ext cx="2030100" cy="21978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65" name="Google Shape;165;p23"/>
          <p:cNvSpPr txBox="1"/>
          <p:nvPr>
            <p:ph idx="7" type="body"/>
          </p:nvPr>
        </p:nvSpPr>
        <p:spPr>
          <a:xfrm>
            <a:off x="4652962" y="2270523"/>
            <a:ext cx="2030100" cy="21978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66" name="Google Shape;166;p23"/>
          <p:cNvSpPr txBox="1"/>
          <p:nvPr>
            <p:ph idx="8" type="body"/>
          </p:nvPr>
        </p:nvSpPr>
        <p:spPr>
          <a:xfrm>
            <a:off x="6843713" y="2270521"/>
            <a:ext cx="2030100" cy="21978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67" name="Google Shape;167;p23"/>
          <p:cNvSpPr txBox="1"/>
          <p:nvPr>
            <p:ph type="title"/>
          </p:nvPr>
        </p:nvSpPr>
        <p:spPr>
          <a:xfrm>
            <a:off x="270000" y="202501"/>
            <a:ext cx="8603700" cy="3510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8" name="Google Shape;168;p23"/>
          <p:cNvSpPr txBox="1"/>
          <p:nvPr>
            <p:ph idx="9" type="body"/>
          </p:nvPr>
        </p:nvSpPr>
        <p:spPr>
          <a:xfrm>
            <a:off x="269730" y="557213"/>
            <a:ext cx="8604000" cy="351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2400"/>
              <a:buFont typeface="Arial"/>
              <a:buNone/>
              <a:defRPr sz="24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169" name="Google Shape;169;p23"/>
          <p:cNvCxnSpPr/>
          <p:nvPr/>
        </p:nvCxnSpPr>
        <p:spPr>
          <a:xfrm>
            <a:off x="2382202" y="1348978"/>
            <a:ext cx="0" cy="3119400"/>
          </a:xfrm>
          <a:prstGeom prst="straightConnector1">
            <a:avLst/>
          </a:prstGeom>
          <a:noFill/>
          <a:ln cap="flat" cmpd="sng" w="9525">
            <a:solidFill>
              <a:schemeClr val="dk1"/>
            </a:solidFill>
            <a:prstDash val="solid"/>
            <a:miter lim="800000"/>
            <a:headEnd len="sm" w="sm" type="none"/>
            <a:tailEnd len="sm" w="sm" type="none"/>
          </a:ln>
        </p:spPr>
      </p:cxnSp>
      <p:cxnSp>
        <p:nvCxnSpPr>
          <p:cNvPr id="170" name="Google Shape;170;p23"/>
          <p:cNvCxnSpPr/>
          <p:nvPr/>
        </p:nvCxnSpPr>
        <p:spPr>
          <a:xfrm>
            <a:off x="4567918" y="1348978"/>
            <a:ext cx="0" cy="3119400"/>
          </a:xfrm>
          <a:prstGeom prst="straightConnector1">
            <a:avLst/>
          </a:prstGeom>
          <a:noFill/>
          <a:ln cap="flat" cmpd="sng" w="9525">
            <a:solidFill>
              <a:schemeClr val="dk1"/>
            </a:solidFill>
            <a:prstDash val="solid"/>
            <a:miter lim="800000"/>
            <a:headEnd len="sm" w="sm" type="none"/>
            <a:tailEnd len="sm" w="sm" type="none"/>
          </a:ln>
        </p:spPr>
      </p:cxnSp>
      <p:cxnSp>
        <p:nvCxnSpPr>
          <p:cNvPr id="171" name="Google Shape;171;p23"/>
          <p:cNvCxnSpPr/>
          <p:nvPr/>
        </p:nvCxnSpPr>
        <p:spPr>
          <a:xfrm>
            <a:off x="6768193" y="1348978"/>
            <a:ext cx="0" cy="311940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931">
          <p15:clr>
            <a:srgbClr val="FF96FF"/>
          </p15:clr>
        </p15:guide>
        <p15:guide id="7" pos="2067">
          <p15:clr>
            <a:srgbClr val="FF96FF"/>
          </p15:clr>
        </p15:guide>
        <p15:guide id="8" pos="3771">
          <p15:clr>
            <a:srgbClr val="FF96FF"/>
          </p15:clr>
        </p15:guide>
        <p15:guide id="9" pos="3908">
          <p15:clr>
            <a:srgbClr val="FF96FF"/>
          </p15:clr>
        </p15:guide>
        <p15:guide id="10" pos="5612">
          <p15:clr>
            <a:srgbClr val="FF96FF"/>
          </p15:clr>
        </p15:guide>
        <p15:guide id="11" pos="5748">
          <p15:clr>
            <a:srgbClr val="FF96FF"/>
          </p15:clr>
        </p15:guide>
        <p15:guide id="12" pos="7453">
          <p15:clr>
            <a:srgbClr val="FF96FF"/>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nd Picture">
  <p:cSld name="Content and Picture">
    <p:spTree>
      <p:nvGrpSpPr>
        <p:cNvPr id="172" name="Shape 172"/>
        <p:cNvGrpSpPr/>
        <p:nvPr/>
      </p:nvGrpSpPr>
      <p:grpSpPr>
        <a:xfrm>
          <a:off x="0" y="0"/>
          <a:ext cx="0" cy="0"/>
          <a:chOff x="0" y="0"/>
          <a:chExt cx="0" cy="0"/>
        </a:xfrm>
      </p:grpSpPr>
      <p:sp>
        <p:nvSpPr>
          <p:cNvPr id="173" name="Google Shape;173;p24"/>
          <p:cNvSpPr txBox="1"/>
          <p:nvPr>
            <p:ph type="title"/>
          </p:nvPr>
        </p:nvSpPr>
        <p:spPr>
          <a:xfrm>
            <a:off x="270001" y="202501"/>
            <a:ext cx="4219800" cy="7047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4" name="Google Shape;174;p24"/>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175" name="Google Shape;175;p24"/>
          <p:cNvSpPr/>
          <p:nvPr>
            <p:ph idx="2" type="pic"/>
          </p:nvPr>
        </p:nvSpPr>
        <p:spPr>
          <a:xfrm>
            <a:off x="4652962" y="0"/>
            <a:ext cx="4491000" cy="5143500"/>
          </a:xfrm>
          <a:prstGeom prst="rect">
            <a:avLst/>
          </a:prstGeom>
          <a:noFill/>
          <a:ln>
            <a:noFill/>
          </a:ln>
        </p:spPr>
      </p:sp>
      <p:sp>
        <p:nvSpPr>
          <p:cNvPr id="176" name="Google Shape;176;p24"/>
          <p:cNvSpPr txBox="1"/>
          <p:nvPr>
            <p:ph idx="1" type="body"/>
          </p:nvPr>
        </p:nvSpPr>
        <p:spPr>
          <a:xfrm>
            <a:off x="268849" y="1460898"/>
            <a:ext cx="4221000" cy="30075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177" name="Google Shape;177;p24"/>
          <p:cNvCxnSpPr/>
          <p:nvPr/>
        </p:nvCxnSpPr>
        <p:spPr>
          <a:xfrm>
            <a:off x="268849" y="1348979"/>
            <a:ext cx="42210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nd Picture (Caption and Notes)">
  <p:cSld name="Content and Picture (Caption and Notes)">
    <p:spTree>
      <p:nvGrpSpPr>
        <p:cNvPr id="178" name="Shape 178"/>
        <p:cNvGrpSpPr/>
        <p:nvPr/>
      </p:nvGrpSpPr>
      <p:grpSpPr>
        <a:xfrm>
          <a:off x="0" y="0"/>
          <a:ext cx="0" cy="0"/>
          <a:chOff x="0" y="0"/>
          <a:chExt cx="0" cy="0"/>
        </a:xfrm>
      </p:grpSpPr>
      <p:sp>
        <p:nvSpPr>
          <p:cNvPr id="179" name="Google Shape;179;p25"/>
          <p:cNvSpPr txBox="1"/>
          <p:nvPr>
            <p:ph type="title"/>
          </p:nvPr>
        </p:nvSpPr>
        <p:spPr>
          <a:xfrm>
            <a:off x="270001" y="202501"/>
            <a:ext cx="4219800" cy="7047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0" name="Google Shape;180;p25"/>
          <p:cNvSpPr txBox="1"/>
          <p:nvPr>
            <p:ph idx="1" type="body"/>
          </p:nvPr>
        </p:nvSpPr>
        <p:spPr>
          <a:xfrm>
            <a:off x="270000" y="1450182"/>
            <a:ext cx="2727000" cy="30129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81" name="Google Shape;181;p25"/>
          <p:cNvSpPr/>
          <p:nvPr>
            <p:ph idx="2" type="pic"/>
          </p:nvPr>
        </p:nvSpPr>
        <p:spPr>
          <a:xfrm>
            <a:off x="4652962" y="0"/>
            <a:ext cx="4491000" cy="3837300"/>
          </a:xfrm>
          <a:prstGeom prst="rect">
            <a:avLst/>
          </a:prstGeom>
          <a:noFill/>
          <a:ln>
            <a:noFill/>
          </a:ln>
        </p:spPr>
      </p:sp>
      <p:sp>
        <p:nvSpPr>
          <p:cNvPr id="182" name="Google Shape;182;p25"/>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83" name="Google Shape;183;p25"/>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184" name="Google Shape;184;p25"/>
          <p:cNvSpPr txBox="1"/>
          <p:nvPr>
            <p:ph idx="3" type="body"/>
          </p:nvPr>
        </p:nvSpPr>
        <p:spPr>
          <a:xfrm>
            <a:off x="4652963" y="3957637"/>
            <a:ext cx="4220700" cy="5109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rgbClr val="7F7F7F"/>
              </a:buClr>
              <a:buSzPts val="600"/>
              <a:buNone/>
              <a:defRPr sz="600">
                <a:solidFill>
                  <a:srgbClr val="7F7F7F"/>
                </a:solidFill>
                <a:latin typeface="Arial"/>
                <a:ea typeface="Arial"/>
                <a:cs typeface="Arial"/>
                <a:sym typeface="Arial"/>
              </a:defRPr>
            </a:lvl1pPr>
            <a:lvl2pPr indent="-266700" lvl="1" marL="914400" rtl="0" algn="l">
              <a:lnSpc>
                <a:spcPct val="90000"/>
              </a:lnSpc>
              <a:spcBef>
                <a:spcPts val="375"/>
              </a:spcBef>
              <a:spcAft>
                <a:spcPts val="0"/>
              </a:spcAft>
              <a:buClr>
                <a:srgbClr val="7F7F7F"/>
              </a:buClr>
              <a:buSzPts val="600"/>
              <a:buChar char="•"/>
              <a:defRPr sz="600">
                <a:solidFill>
                  <a:srgbClr val="7F7F7F"/>
                </a:solidFill>
                <a:latin typeface="Arial"/>
                <a:ea typeface="Arial"/>
                <a:cs typeface="Arial"/>
                <a:sym typeface="Arial"/>
              </a:defRPr>
            </a:lvl2pPr>
            <a:lvl3pPr indent="-266700" lvl="2" marL="1371600" rtl="0" algn="l">
              <a:lnSpc>
                <a:spcPct val="90000"/>
              </a:lnSpc>
              <a:spcBef>
                <a:spcPts val="375"/>
              </a:spcBef>
              <a:spcAft>
                <a:spcPts val="0"/>
              </a:spcAft>
              <a:buClr>
                <a:srgbClr val="7F7F7F"/>
              </a:buClr>
              <a:buSzPts val="600"/>
              <a:buChar char="•"/>
              <a:defRPr sz="600">
                <a:solidFill>
                  <a:srgbClr val="7F7F7F"/>
                </a:solidFill>
                <a:latin typeface="Arial"/>
                <a:ea typeface="Arial"/>
                <a:cs typeface="Arial"/>
                <a:sym typeface="Arial"/>
              </a:defRPr>
            </a:lvl3pPr>
            <a:lvl4pPr indent="-266700" lvl="3" marL="1828800" rtl="0" algn="l">
              <a:lnSpc>
                <a:spcPct val="90000"/>
              </a:lnSpc>
              <a:spcBef>
                <a:spcPts val="375"/>
              </a:spcBef>
              <a:spcAft>
                <a:spcPts val="0"/>
              </a:spcAft>
              <a:buClr>
                <a:srgbClr val="7F7F7F"/>
              </a:buClr>
              <a:buSzPts val="600"/>
              <a:buChar char="•"/>
              <a:defRPr sz="600">
                <a:solidFill>
                  <a:srgbClr val="7F7F7F"/>
                </a:solidFill>
                <a:latin typeface="Arial"/>
                <a:ea typeface="Arial"/>
                <a:cs typeface="Arial"/>
                <a:sym typeface="Arial"/>
              </a:defRPr>
            </a:lvl4pPr>
            <a:lvl5pPr indent="-266700" lvl="4" marL="2286000" rtl="0" algn="l">
              <a:lnSpc>
                <a:spcPct val="90000"/>
              </a:lnSpc>
              <a:spcBef>
                <a:spcPts val="375"/>
              </a:spcBef>
              <a:spcAft>
                <a:spcPts val="0"/>
              </a:spcAft>
              <a:buClr>
                <a:srgbClr val="7F7F7F"/>
              </a:buClr>
              <a:buSzPts val="600"/>
              <a:buChar char="•"/>
              <a:defRPr sz="600">
                <a:solidFill>
                  <a:srgbClr val="7F7F7F"/>
                </a:solidFill>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85" name="Google Shape;185;p25"/>
          <p:cNvSpPr txBox="1"/>
          <p:nvPr>
            <p:ph idx="4" type="body"/>
          </p:nvPr>
        </p:nvSpPr>
        <p:spPr>
          <a:xfrm>
            <a:off x="3158962" y="1450181"/>
            <a:ext cx="1330800" cy="30129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50"/>
              <a:buFont typeface="Arial"/>
              <a:buNone/>
              <a:defRPr sz="75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186" name="Google Shape;186;p25"/>
          <p:cNvCxnSpPr/>
          <p:nvPr/>
        </p:nvCxnSpPr>
        <p:spPr>
          <a:xfrm>
            <a:off x="268848" y="1348979"/>
            <a:ext cx="2728200" cy="0"/>
          </a:xfrm>
          <a:prstGeom prst="straightConnector1">
            <a:avLst/>
          </a:prstGeom>
          <a:noFill/>
          <a:ln cap="flat" cmpd="sng" w="9525">
            <a:solidFill>
              <a:schemeClr val="dk1"/>
            </a:solidFill>
            <a:prstDash val="solid"/>
            <a:miter lim="800000"/>
            <a:headEnd len="sm" w="sm" type="none"/>
            <a:tailEnd len="sm" w="sm" type="none"/>
          </a:ln>
        </p:spPr>
      </p:cxnSp>
      <p:cxnSp>
        <p:nvCxnSpPr>
          <p:cNvPr id="187" name="Google Shape;187;p25"/>
          <p:cNvCxnSpPr/>
          <p:nvPr/>
        </p:nvCxnSpPr>
        <p:spPr>
          <a:xfrm>
            <a:off x="3158962" y="1348979"/>
            <a:ext cx="13308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nd Picture (Caption)">
  <p:cSld name="Content and Picture (Caption)">
    <p:spTree>
      <p:nvGrpSpPr>
        <p:cNvPr id="188" name="Shape 188"/>
        <p:cNvGrpSpPr/>
        <p:nvPr/>
      </p:nvGrpSpPr>
      <p:grpSpPr>
        <a:xfrm>
          <a:off x="0" y="0"/>
          <a:ext cx="0" cy="0"/>
          <a:chOff x="0" y="0"/>
          <a:chExt cx="0" cy="0"/>
        </a:xfrm>
      </p:grpSpPr>
      <p:sp>
        <p:nvSpPr>
          <p:cNvPr id="189" name="Google Shape;189;p26"/>
          <p:cNvSpPr txBox="1"/>
          <p:nvPr>
            <p:ph type="title"/>
          </p:nvPr>
        </p:nvSpPr>
        <p:spPr>
          <a:xfrm>
            <a:off x="270001" y="202501"/>
            <a:ext cx="4219800" cy="7047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0" name="Google Shape;190;p26"/>
          <p:cNvSpPr txBox="1"/>
          <p:nvPr>
            <p:ph idx="1" type="body"/>
          </p:nvPr>
        </p:nvSpPr>
        <p:spPr>
          <a:xfrm>
            <a:off x="270000" y="1450181"/>
            <a:ext cx="2727000" cy="30183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191" name="Google Shape;191;p26"/>
          <p:cNvSpPr/>
          <p:nvPr>
            <p:ph idx="2" type="pic"/>
          </p:nvPr>
        </p:nvSpPr>
        <p:spPr>
          <a:xfrm>
            <a:off x="4652962" y="0"/>
            <a:ext cx="4491000" cy="5143500"/>
          </a:xfrm>
          <a:prstGeom prst="rect">
            <a:avLst/>
          </a:prstGeom>
          <a:noFill/>
          <a:ln>
            <a:noFill/>
          </a:ln>
        </p:spPr>
      </p:sp>
      <p:sp>
        <p:nvSpPr>
          <p:cNvPr id="192" name="Google Shape;192;p26"/>
          <p:cNvSpPr txBox="1"/>
          <p:nvPr>
            <p:ph idx="3" type="body"/>
          </p:nvPr>
        </p:nvSpPr>
        <p:spPr>
          <a:xfrm>
            <a:off x="3158962" y="1450181"/>
            <a:ext cx="1330800" cy="30183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50"/>
              <a:buFont typeface="Arial"/>
              <a:buNone/>
              <a:defRPr sz="75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193" name="Google Shape;193;p26"/>
          <p:cNvCxnSpPr/>
          <p:nvPr/>
        </p:nvCxnSpPr>
        <p:spPr>
          <a:xfrm>
            <a:off x="268848" y="1348979"/>
            <a:ext cx="2728200" cy="0"/>
          </a:xfrm>
          <a:prstGeom prst="straightConnector1">
            <a:avLst/>
          </a:prstGeom>
          <a:noFill/>
          <a:ln cap="flat" cmpd="sng" w="9525">
            <a:solidFill>
              <a:schemeClr val="dk1"/>
            </a:solidFill>
            <a:prstDash val="solid"/>
            <a:miter lim="800000"/>
            <a:headEnd len="sm" w="sm" type="none"/>
            <a:tailEnd len="sm" w="sm" type="none"/>
          </a:ln>
        </p:spPr>
      </p:cxnSp>
      <p:cxnSp>
        <p:nvCxnSpPr>
          <p:cNvPr id="194" name="Google Shape;194;p26"/>
          <p:cNvCxnSpPr/>
          <p:nvPr/>
        </p:nvCxnSpPr>
        <p:spPr>
          <a:xfrm>
            <a:off x="3158962" y="1348979"/>
            <a:ext cx="13308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showMasterSp="0">
  <p:cSld name="Picture">
    <p:spTree>
      <p:nvGrpSpPr>
        <p:cNvPr id="195" name="Shape 195"/>
        <p:cNvGrpSpPr/>
        <p:nvPr/>
      </p:nvGrpSpPr>
      <p:grpSpPr>
        <a:xfrm>
          <a:off x="0" y="0"/>
          <a:ext cx="0" cy="0"/>
          <a:chOff x="0" y="0"/>
          <a:chExt cx="0" cy="0"/>
        </a:xfrm>
      </p:grpSpPr>
      <p:sp>
        <p:nvSpPr>
          <p:cNvPr id="196" name="Google Shape;196;p27"/>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197" name="Google Shape;197;p27"/>
          <p:cNvSpPr/>
          <p:nvPr>
            <p:ph idx="2" type="pic"/>
          </p:nvPr>
        </p:nvSpPr>
        <p:spPr>
          <a:xfrm>
            <a:off x="0" y="0"/>
            <a:ext cx="9144000" cy="5143500"/>
          </a:xfrm>
          <a:prstGeom prst="rect">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and Caption Left">
  <p:cSld name="Picture and Caption Left">
    <p:spTree>
      <p:nvGrpSpPr>
        <p:cNvPr id="198" name="Shape 198"/>
        <p:cNvGrpSpPr/>
        <p:nvPr/>
      </p:nvGrpSpPr>
      <p:grpSpPr>
        <a:xfrm>
          <a:off x="0" y="0"/>
          <a:ext cx="0" cy="0"/>
          <a:chOff x="0" y="0"/>
          <a:chExt cx="0" cy="0"/>
        </a:xfrm>
      </p:grpSpPr>
      <p:sp>
        <p:nvSpPr>
          <p:cNvPr id="199" name="Google Shape;199;p28"/>
          <p:cNvSpPr/>
          <p:nvPr>
            <p:ph idx="2" type="pic"/>
          </p:nvPr>
        </p:nvSpPr>
        <p:spPr>
          <a:xfrm>
            <a:off x="1729978" y="0"/>
            <a:ext cx="7413900" cy="5143500"/>
          </a:xfrm>
          <a:prstGeom prst="rect">
            <a:avLst/>
          </a:prstGeom>
          <a:noFill/>
          <a:ln>
            <a:noFill/>
          </a:ln>
        </p:spPr>
      </p:sp>
      <p:sp>
        <p:nvSpPr>
          <p:cNvPr id="200" name="Google Shape;200;p28"/>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201" name="Google Shape;201;p28"/>
          <p:cNvSpPr txBox="1"/>
          <p:nvPr>
            <p:ph idx="1" type="body"/>
          </p:nvPr>
        </p:nvSpPr>
        <p:spPr>
          <a:xfrm>
            <a:off x="269081" y="326784"/>
            <a:ext cx="1299000" cy="30612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50"/>
              <a:buFont typeface="Arial"/>
              <a:buNone/>
              <a:defRPr sz="75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202" name="Google Shape;202;p28"/>
          <p:cNvCxnSpPr/>
          <p:nvPr/>
        </p:nvCxnSpPr>
        <p:spPr>
          <a:xfrm>
            <a:off x="269081" y="202406"/>
            <a:ext cx="12990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and Caption Bottom">
  <p:cSld name="Picture and Caption Bottom">
    <p:spTree>
      <p:nvGrpSpPr>
        <p:cNvPr id="203" name="Shape 203"/>
        <p:cNvGrpSpPr/>
        <p:nvPr/>
      </p:nvGrpSpPr>
      <p:grpSpPr>
        <a:xfrm>
          <a:off x="0" y="0"/>
          <a:ext cx="0" cy="0"/>
          <a:chOff x="0" y="0"/>
          <a:chExt cx="0" cy="0"/>
        </a:xfrm>
      </p:grpSpPr>
      <p:sp>
        <p:nvSpPr>
          <p:cNvPr id="204" name="Google Shape;204;p29"/>
          <p:cNvSpPr/>
          <p:nvPr>
            <p:ph idx="2" type="pic"/>
          </p:nvPr>
        </p:nvSpPr>
        <p:spPr>
          <a:xfrm>
            <a:off x="0" y="1"/>
            <a:ext cx="9144000" cy="3368700"/>
          </a:xfrm>
          <a:prstGeom prst="rect">
            <a:avLst/>
          </a:prstGeom>
          <a:noFill/>
          <a:ln>
            <a:noFill/>
          </a:ln>
        </p:spPr>
      </p:sp>
      <p:sp>
        <p:nvSpPr>
          <p:cNvPr id="205" name="Google Shape;205;p29"/>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206" name="Google Shape;206;p29"/>
          <p:cNvSpPr txBox="1"/>
          <p:nvPr>
            <p:ph idx="1" type="body"/>
          </p:nvPr>
        </p:nvSpPr>
        <p:spPr>
          <a:xfrm>
            <a:off x="7574457" y="3667932"/>
            <a:ext cx="1299000" cy="8004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50"/>
              <a:buFont typeface="Arial"/>
              <a:buNone/>
              <a:defRPr sz="75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207" name="Google Shape;207;p29"/>
          <p:cNvCxnSpPr/>
          <p:nvPr/>
        </p:nvCxnSpPr>
        <p:spPr>
          <a:xfrm>
            <a:off x="7574457" y="3534581"/>
            <a:ext cx="12990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t Screen Picture and Caption Left">
  <p:cSld name="Dot Screen Picture and Caption Left">
    <p:spTree>
      <p:nvGrpSpPr>
        <p:cNvPr id="208" name="Shape 208"/>
        <p:cNvGrpSpPr/>
        <p:nvPr/>
      </p:nvGrpSpPr>
      <p:grpSpPr>
        <a:xfrm>
          <a:off x="0" y="0"/>
          <a:ext cx="0" cy="0"/>
          <a:chOff x="0" y="0"/>
          <a:chExt cx="0" cy="0"/>
        </a:xfrm>
      </p:grpSpPr>
      <p:sp>
        <p:nvSpPr>
          <p:cNvPr id="209" name="Google Shape;209;p30"/>
          <p:cNvSpPr txBox="1"/>
          <p:nvPr>
            <p:ph idx="1" type="body"/>
          </p:nvPr>
        </p:nvSpPr>
        <p:spPr>
          <a:xfrm>
            <a:off x="269081" y="326784"/>
            <a:ext cx="1299000" cy="30612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50"/>
              <a:buFont typeface="Arial"/>
              <a:buNone/>
              <a:defRPr sz="75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10" name="Google Shape;210;p30"/>
          <p:cNvSpPr/>
          <p:nvPr>
            <p:ph idx="2" type="pic"/>
          </p:nvPr>
        </p:nvSpPr>
        <p:spPr>
          <a:xfrm>
            <a:off x="1935634" y="264319"/>
            <a:ext cx="7208400" cy="4879200"/>
          </a:xfrm>
          <a:prstGeom prst="rect">
            <a:avLst/>
          </a:prstGeom>
          <a:noFill/>
          <a:ln>
            <a:noFill/>
          </a:ln>
        </p:spPr>
      </p:sp>
      <p:cxnSp>
        <p:nvCxnSpPr>
          <p:cNvPr id="211" name="Google Shape;211;p30"/>
          <p:cNvCxnSpPr/>
          <p:nvPr/>
        </p:nvCxnSpPr>
        <p:spPr>
          <a:xfrm>
            <a:off x="269081" y="202406"/>
            <a:ext cx="12990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23">
          <p15:clr>
            <a:srgbClr val="FF96FF"/>
          </p15:clr>
        </p15:guide>
        <p15:guide id="7" pos="1453">
          <p15:clr>
            <a:srgbClr val="FF96FF"/>
          </p15:clr>
        </p15:guide>
        <p15:guide id="8" pos="2547">
          <p15:clr>
            <a:srgbClr val="FF96FF"/>
          </p15:clr>
        </p15:guide>
        <p15:guide id="9" pos="2680">
          <p15:clr>
            <a:srgbClr val="FF96FF"/>
          </p15:clr>
        </p15:guide>
        <p15:guide id="10" pos="3795">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t Screen Picture and Caption Right">
  <p:cSld name="Dot Screen Picture and Caption Right">
    <p:spTree>
      <p:nvGrpSpPr>
        <p:cNvPr id="212" name="Shape 212"/>
        <p:cNvGrpSpPr/>
        <p:nvPr/>
      </p:nvGrpSpPr>
      <p:grpSpPr>
        <a:xfrm>
          <a:off x="0" y="0"/>
          <a:ext cx="0" cy="0"/>
          <a:chOff x="0" y="0"/>
          <a:chExt cx="0" cy="0"/>
        </a:xfrm>
      </p:grpSpPr>
      <p:sp>
        <p:nvSpPr>
          <p:cNvPr id="213" name="Google Shape;213;p31"/>
          <p:cNvSpPr txBox="1"/>
          <p:nvPr>
            <p:ph idx="1" type="body"/>
          </p:nvPr>
        </p:nvSpPr>
        <p:spPr>
          <a:xfrm>
            <a:off x="7574756" y="3656814"/>
            <a:ext cx="1299000" cy="7887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50"/>
              <a:buFont typeface="Arial"/>
              <a:buNone/>
              <a:defRPr sz="75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14" name="Google Shape;214;p31"/>
          <p:cNvSpPr/>
          <p:nvPr>
            <p:ph idx="2" type="pic"/>
          </p:nvPr>
        </p:nvSpPr>
        <p:spPr>
          <a:xfrm>
            <a:off x="-1" y="1"/>
            <a:ext cx="7920300" cy="4741500"/>
          </a:xfrm>
          <a:prstGeom prst="rect">
            <a:avLst/>
          </a:prstGeom>
          <a:noFill/>
          <a:ln>
            <a:noFill/>
          </a:ln>
        </p:spPr>
      </p:sp>
      <p:sp>
        <p:nvSpPr>
          <p:cNvPr id="215" name="Google Shape;215;p31"/>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cxnSp>
        <p:nvCxnSpPr>
          <p:cNvPr id="216" name="Google Shape;216;p31"/>
          <p:cNvCxnSpPr/>
          <p:nvPr/>
        </p:nvCxnSpPr>
        <p:spPr>
          <a:xfrm>
            <a:off x="7574756" y="3527036"/>
            <a:ext cx="12990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23">
          <p15:clr>
            <a:srgbClr val="FF96FF"/>
          </p15:clr>
        </p15:guide>
        <p15:guide id="7" pos="1453">
          <p15:clr>
            <a:srgbClr val="FF96FF"/>
          </p15:clr>
        </p15:guide>
        <p15:guide id="8" pos="2547">
          <p15:clr>
            <a:srgbClr val="FF96FF"/>
          </p15:clr>
        </p15:guide>
        <p15:guide id="9" pos="2680">
          <p15:clr>
            <a:srgbClr val="FF96FF"/>
          </p15:clr>
        </p15:guide>
        <p15:guide id="10" pos="3795">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ography and Dot Screen Picture">
  <p:cSld name="Biography and Dot Screen Picture">
    <p:spTree>
      <p:nvGrpSpPr>
        <p:cNvPr id="217" name="Shape 217"/>
        <p:cNvGrpSpPr/>
        <p:nvPr/>
      </p:nvGrpSpPr>
      <p:grpSpPr>
        <a:xfrm>
          <a:off x="0" y="0"/>
          <a:ext cx="0" cy="0"/>
          <a:chOff x="0" y="0"/>
          <a:chExt cx="0" cy="0"/>
        </a:xfrm>
      </p:grpSpPr>
      <p:sp>
        <p:nvSpPr>
          <p:cNvPr id="218" name="Google Shape;218;p32"/>
          <p:cNvSpPr/>
          <p:nvPr>
            <p:ph idx="2" type="pic"/>
          </p:nvPr>
        </p:nvSpPr>
        <p:spPr>
          <a:xfrm>
            <a:off x="4181802" y="0"/>
            <a:ext cx="4962300" cy="5143500"/>
          </a:xfrm>
          <a:prstGeom prst="rect">
            <a:avLst/>
          </a:prstGeom>
          <a:noFill/>
          <a:ln>
            <a:noFill/>
          </a:ln>
        </p:spPr>
      </p:sp>
      <p:sp>
        <p:nvSpPr>
          <p:cNvPr id="219" name="Google Shape;219;p32"/>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220" name="Google Shape;220;p32"/>
          <p:cNvSpPr txBox="1"/>
          <p:nvPr>
            <p:ph idx="1" type="body"/>
          </p:nvPr>
        </p:nvSpPr>
        <p:spPr>
          <a:xfrm>
            <a:off x="269081" y="1348979"/>
            <a:ext cx="3801600" cy="3726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2400"/>
              <a:buNone/>
              <a:defRPr sz="2400"/>
            </a:lvl1pPr>
            <a:lvl2pPr indent="-228600" lvl="1" marL="914400" rtl="0" algn="l">
              <a:lnSpc>
                <a:spcPct val="90000"/>
              </a:lnSpc>
              <a:spcBef>
                <a:spcPts val="375"/>
              </a:spcBef>
              <a:spcAft>
                <a:spcPts val="0"/>
              </a:spcAft>
              <a:buClr>
                <a:schemeClr val="dk1"/>
              </a:buClr>
              <a:buSzPts val="2400"/>
              <a:buNone/>
              <a:defRPr sz="2400"/>
            </a:lvl2pPr>
            <a:lvl3pPr indent="-228600" lvl="2" marL="1371600" rtl="0" algn="l">
              <a:lnSpc>
                <a:spcPct val="90000"/>
              </a:lnSpc>
              <a:spcBef>
                <a:spcPts val="375"/>
              </a:spcBef>
              <a:spcAft>
                <a:spcPts val="0"/>
              </a:spcAft>
              <a:buClr>
                <a:schemeClr val="dk1"/>
              </a:buClr>
              <a:buSzPts val="2400"/>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21" name="Google Shape;221;p32"/>
          <p:cNvSpPr txBox="1"/>
          <p:nvPr>
            <p:ph idx="3" type="body"/>
          </p:nvPr>
        </p:nvSpPr>
        <p:spPr>
          <a:xfrm>
            <a:off x="269081" y="2731464"/>
            <a:ext cx="3801600" cy="1737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1200"/>
              <a:buNone/>
              <a:defRPr sz="12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1200"/>
              <a:buNone/>
              <a:defRPr sz="12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1200"/>
              <a:buNone/>
              <a:defRPr sz="12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1200"/>
              <a:buNone/>
              <a:defRPr sz="12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22" name="Google Shape;222;p32"/>
          <p:cNvSpPr txBox="1"/>
          <p:nvPr>
            <p:ph idx="4" type="body"/>
          </p:nvPr>
        </p:nvSpPr>
        <p:spPr>
          <a:xfrm>
            <a:off x="269081" y="1721644"/>
            <a:ext cx="3801600" cy="8502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2400"/>
              <a:buNone/>
              <a:defRPr sz="24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2400"/>
              <a:buNone/>
              <a:defRPr sz="2400"/>
            </a:lvl2pPr>
            <a:lvl3pPr indent="-228600" lvl="2" marL="1371600" rtl="0" algn="l">
              <a:lnSpc>
                <a:spcPct val="90000"/>
              </a:lnSpc>
              <a:spcBef>
                <a:spcPts val="375"/>
              </a:spcBef>
              <a:spcAft>
                <a:spcPts val="0"/>
              </a:spcAft>
              <a:buClr>
                <a:schemeClr val="dk1"/>
              </a:buClr>
              <a:buSzPts val="2400"/>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23">
          <p15:clr>
            <a:srgbClr val="FF96FF"/>
          </p15:clr>
        </p15:guide>
        <p15:guide id="7" pos="1453">
          <p15:clr>
            <a:srgbClr val="FF96FF"/>
          </p15:clr>
        </p15:guide>
        <p15:guide id="8" pos="2680">
          <p15:clr>
            <a:srgbClr val="FF96FF"/>
          </p15:clr>
        </p15:guide>
        <p15:guide id="9" pos="3795">
          <p15:clr>
            <a:srgbClr val="FF96FF"/>
          </p15:clr>
        </p15:guide>
        <p15:guide id="10" pos="3908">
          <p15:clr>
            <a:srgbClr val="FF96FF"/>
          </p15:clr>
        </p15:guide>
        <p15:guide id="11" pos="4999">
          <p15:clr>
            <a:srgbClr val="FF96FF"/>
          </p15:clr>
        </p15:guide>
        <p15:guide id="12" pos="5135">
          <p15:clr>
            <a:srgbClr val="FF96FF"/>
          </p15:clr>
        </p15:guide>
        <p15:guide id="13" pos="6226">
          <p15:clr>
            <a:srgbClr val="FF96FF"/>
          </p15:clr>
        </p15:guide>
        <p15:guide id="14" pos="6362">
          <p15:clr>
            <a:srgbClr val="FF96FF"/>
          </p15:clr>
        </p15:guide>
        <p15:guide id="15" pos="7453">
          <p15:clr>
            <a:srgbClr val="FF96FF"/>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223" name="Shape 223"/>
        <p:cNvGrpSpPr/>
        <p:nvPr/>
      </p:nvGrpSpPr>
      <p:grpSpPr>
        <a:xfrm>
          <a:off x="0" y="0"/>
          <a:ext cx="0" cy="0"/>
          <a:chOff x="0" y="0"/>
          <a:chExt cx="0" cy="0"/>
        </a:xfrm>
      </p:grpSpPr>
      <p:sp>
        <p:nvSpPr>
          <p:cNvPr id="224" name="Google Shape;224;p33"/>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25" name="Google Shape;225;p33"/>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226" name="Google Shape;226;p33"/>
          <p:cNvSpPr/>
          <p:nvPr>
            <p:ph idx="2" type="pic"/>
          </p:nvPr>
        </p:nvSpPr>
        <p:spPr>
          <a:xfrm>
            <a:off x="269081" y="1348979"/>
            <a:ext cx="1222800" cy="1222800"/>
          </a:xfrm>
          <a:prstGeom prst="rect">
            <a:avLst/>
          </a:prstGeom>
          <a:noFill/>
          <a:ln>
            <a:noFill/>
          </a:ln>
        </p:spPr>
      </p:sp>
      <p:sp>
        <p:nvSpPr>
          <p:cNvPr id="227" name="Google Shape;227;p33"/>
          <p:cNvSpPr txBox="1"/>
          <p:nvPr>
            <p:ph idx="1" type="body"/>
          </p:nvPr>
        </p:nvSpPr>
        <p:spPr>
          <a:xfrm>
            <a:off x="269082" y="3082528"/>
            <a:ext cx="2028900" cy="13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825"/>
              <a:buNone/>
              <a:defRPr sz="825"/>
            </a:lvl1pPr>
            <a:lvl2pPr indent="-228600" lvl="1" marL="914400" rtl="0" algn="l">
              <a:lnSpc>
                <a:spcPct val="90000"/>
              </a:lnSpc>
              <a:spcBef>
                <a:spcPts val="225"/>
              </a:spcBef>
              <a:spcAft>
                <a:spcPts val="0"/>
              </a:spcAft>
              <a:buClr>
                <a:schemeClr val="dk1"/>
              </a:buClr>
              <a:buSzPts val="825"/>
              <a:buNone/>
              <a:defRPr sz="825"/>
            </a:lvl2pPr>
            <a:lvl3pPr indent="-228600" lvl="2" marL="1371600" rtl="0" algn="l">
              <a:lnSpc>
                <a:spcPct val="90000"/>
              </a:lnSpc>
              <a:spcBef>
                <a:spcPts val="375"/>
              </a:spcBef>
              <a:spcAft>
                <a:spcPts val="0"/>
              </a:spcAft>
              <a:buClr>
                <a:schemeClr val="dk1"/>
              </a:buClr>
              <a:buSzPts val="2400"/>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28" name="Google Shape;228;p33"/>
          <p:cNvSpPr txBox="1"/>
          <p:nvPr>
            <p:ph idx="3" type="body"/>
          </p:nvPr>
        </p:nvSpPr>
        <p:spPr>
          <a:xfrm>
            <a:off x="269599" y="3572043"/>
            <a:ext cx="2028900" cy="8964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50"/>
              <a:buNone/>
              <a:defRPr sz="750">
                <a:latin typeface="Arial"/>
                <a:ea typeface="Arial"/>
                <a:cs typeface="Arial"/>
                <a:sym typeface="Arial"/>
              </a:defRPr>
            </a:lvl1pPr>
            <a:lvl2pPr indent="-228600" lvl="1" marL="914400" rtl="0" algn="l">
              <a:lnSpc>
                <a:spcPct val="90000"/>
              </a:lnSpc>
              <a:spcBef>
                <a:spcPts val="375"/>
              </a:spcBef>
              <a:spcAft>
                <a:spcPts val="0"/>
              </a:spcAft>
              <a:buClr>
                <a:schemeClr val="dk1"/>
              </a:buClr>
              <a:buSzPts val="1200"/>
              <a:buNone/>
              <a:defRPr sz="12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1200"/>
              <a:buNone/>
              <a:defRPr sz="12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1200"/>
              <a:buNone/>
              <a:defRPr sz="12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29" name="Google Shape;229;p33"/>
          <p:cNvSpPr txBox="1"/>
          <p:nvPr>
            <p:ph idx="4" type="body"/>
          </p:nvPr>
        </p:nvSpPr>
        <p:spPr>
          <a:xfrm>
            <a:off x="268565" y="3217528"/>
            <a:ext cx="2028900" cy="13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825"/>
              <a:buNone/>
              <a:defRPr sz="825">
                <a:latin typeface="Arial"/>
                <a:ea typeface="Arial"/>
                <a:cs typeface="Arial"/>
                <a:sym typeface="Arial"/>
              </a:defRPr>
            </a:lvl1pPr>
            <a:lvl2pPr indent="-228600" lvl="1" marL="914400" rtl="0" algn="l">
              <a:lnSpc>
                <a:spcPct val="90000"/>
              </a:lnSpc>
              <a:spcBef>
                <a:spcPts val="225"/>
              </a:spcBef>
              <a:spcAft>
                <a:spcPts val="0"/>
              </a:spcAft>
              <a:buClr>
                <a:schemeClr val="dk1"/>
              </a:buClr>
              <a:buSzPts val="825"/>
              <a:buNone/>
              <a:defRPr sz="825"/>
            </a:lvl2pPr>
            <a:lvl3pPr indent="-228600" lvl="2" marL="1371600" rtl="0" algn="l">
              <a:lnSpc>
                <a:spcPct val="90000"/>
              </a:lnSpc>
              <a:spcBef>
                <a:spcPts val="375"/>
              </a:spcBef>
              <a:spcAft>
                <a:spcPts val="0"/>
              </a:spcAft>
              <a:buClr>
                <a:schemeClr val="dk1"/>
              </a:buClr>
              <a:buSzPts val="2400"/>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30" name="Google Shape;230;p33"/>
          <p:cNvSpPr txBox="1"/>
          <p:nvPr>
            <p:ph idx="5" type="body"/>
          </p:nvPr>
        </p:nvSpPr>
        <p:spPr>
          <a:xfrm>
            <a:off x="2461540" y="3566643"/>
            <a:ext cx="2028900" cy="8964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50"/>
              <a:buNone/>
              <a:defRPr sz="750">
                <a:latin typeface="Arial"/>
                <a:ea typeface="Arial"/>
                <a:cs typeface="Arial"/>
                <a:sym typeface="Arial"/>
              </a:defRPr>
            </a:lvl1pPr>
            <a:lvl2pPr indent="-228600" lvl="1" marL="914400" rtl="0" algn="l">
              <a:lnSpc>
                <a:spcPct val="90000"/>
              </a:lnSpc>
              <a:spcBef>
                <a:spcPts val="375"/>
              </a:spcBef>
              <a:spcAft>
                <a:spcPts val="0"/>
              </a:spcAft>
              <a:buClr>
                <a:schemeClr val="dk1"/>
              </a:buClr>
              <a:buSzPts val="1200"/>
              <a:buNone/>
              <a:defRPr sz="12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1200"/>
              <a:buNone/>
              <a:defRPr sz="12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1200"/>
              <a:buNone/>
              <a:defRPr sz="12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31" name="Google Shape;231;p33"/>
          <p:cNvSpPr txBox="1"/>
          <p:nvPr>
            <p:ph idx="6" type="body"/>
          </p:nvPr>
        </p:nvSpPr>
        <p:spPr>
          <a:xfrm>
            <a:off x="4653481" y="3574743"/>
            <a:ext cx="2028900" cy="8964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50"/>
              <a:buNone/>
              <a:defRPr sz="750">
                <a:latin typeface="Arial"/>
                <a:ea typeface="Arial"/>
                <a:cs typeface="Arial"/>
                <a:sym typeface="Arial"/>
              </a:defRPr>
            </a:lvl1pPr>
            <a:lvl2pPr indent="-228600" lvl="1" marL="914400" rtl="0" algn="l">
              <a:lnSpc>
                <a:spcPct val="90000"/>
              </a:lnSpc>
              <a:spcBef>
                <a:spcPts val="375"/>
              </a:spcBef>
              <a:spcAft>
                <a:spcPts val="0"/>
              </a:spcAft>
              <a:buClr>
                <a:schemeClr val="dk1"/>
              </a:buClr>
              <a:buSzPts val="1200"/>
              <a:buNone/>
              <a:defRPr sz="12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1200"/>
              <a:buNone/>
              <a:defRPr sz="12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1200"/>
              <a:buNone/>
              <a:defRPr sz="12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32" name="Google Shape;232;p33"/>
          <p:cNvSpPr txBox="1"/>
          <p:nvPr>
            <p:ph idx="7" type="body"/>
          </p:nvPr>
        </p:nvSpPr>
        <p:spPr>
          <a:xfrm>
            <a:off x="6843312" y="3574743"/>
            <a:ext cx="2028900" cy="8964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750"/>
              <a:buNone/>
              <a:defRPr sz="750">
                <a:latin typeface="Arial"/>
                <a:ea typeface="Arial"/>
                <a:cs typeface="Arial"/>
                <a:sym typeface="Arial"/>
              </a:defRPr>
            </a:lvl1pPr>
            <a:lvl2pPr indent="-228600" lvl="1" marL="914400" rtl="0" algn="l">
              <a:lnSpc>
                <a:spcPct val="90000"/>
              </a:lnSpc>
              <a:spcBef>
                <a:spcPts val="375"/>
              </a:spcBef>
              <a:spcAft>
                <a:spcPts val="0"/>
              </a:spcAft>
              <a:buClr>
                <a:schemeClr val="dk1"/>
              </a:buClr>
              <a:buSzPts val="1200"/>
              <a:buNone/>
              <a:defRPr sz="12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1200"/>
              <a:buNone/>
              <a:defRPr sz="12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1200"/>
              <a:buNone/>
              <a:defRPr sz="12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33" name="Google Shape;233;p33"/>
          <p:cNvSpPr/>
          <p:nvPr>
            <p:ph idx="8" type="pic"/>
          </p:nvPr>
        </p:nvSpPr>
        <p:spPr>
          <a:xfrm>
            <a:off x="2461022" y="1348979"/>
            <a:ext cx="1222800" cy="1222800"/>
          </a:xfrm>
          <a:prstGeom prst="rect">
            <a:avLst/>
          </a:prstGeom>
          <a:noFill/>
          <a:ln>
            <a:noFill/>
          </a:ln>
        </p:spPr>
      </p:sp>
      <p:sp>
        <p:nvSpPr>
          <p:cNvPr id="234" name="Google Shape;234;p33"/>
          <p:cNvSpPr/>
          <p:nvPr>
            <p:ph idx="9" type="pic"/>
          </p:nvPr>
        </p:nvSpPr>
        <p:spPr>
          <a:xfrm>
            <a:off x="4652963" y="1348979"/>
            <a:ext cx="1222800" cy="1222800"/>
          </a:xfrm>
          <a:prstGeom prst="rect">
            <a:avLst/>
          </a:prstGeom>
          <a:noFill/>
          <a:ln>
            <a:noFill/>
          </a:ln>
        </p:spPr>
      </p:sp>
      <p:sp>
        <p:nvSpPr>
          <p:cNvPr id="235" name="Google Shape;235;p33"/>
          <p:cNvSpPr/>
          <p:nvPr>
            <p:ph idx="13" type="pic"/>
          </p:nvPr>
        </p:nvSpPr>
        <p:spPr>
          <a:xfrm>
            <a:off x="6842795" y="1348979"/>
            <a:ext cx="1222800" cy="1222800"/>
          </a:xfrm>
          <a:prstGeom prst="rect">
            <a:avLst/>
          </a:prstGeom>
          <a:noFill/>
          <a:ln>
            <a:noFill/>
          </a:ln>
        </p:spPr>
      </p:sp>
      <p:sp>
        <p:nvSpPr>
          <p:cNvPr id="236" name="Google Shape;236;p33"/>
          <p:cNvSpPr txBox="1"/>
          <p:nvPr>
            <p:ph idx="14" type="body"/>
          </p:nvPr>
        </p:nvSpPr>
        <p:spPr>
          <a:xfrm>
            <a:off x="2460506" y="3082528"/>
            <a:ext cx="2028900" cy="13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825"/>
              <a:buNone/>
              <a:defRPr sz="825"/>
            </a:lvl1pPr>
            <a:lvl2pPr indent="-228600" lvl="1" marL="914400" rtl="0" algn="l">
              <a:lnSpc>
                <a:spcPct val="90000"/>
              </a:lnSpc>
              <a:spcBef>
                <a:spcPts val="225"/>
              </a:spcBef>
              <a:spcAft>
                <a:spcPts val="0"/>
              </a:spcAft>
              <a:buClr>
                <a:schemeClr val="dk1"/>
              </a:buClr>
              <a:buSzPts val="825"/>
              <a:buNone/>
              <a:defRPr sz="825"/>
            </a:lvl2pPr>
            <a:lvl3pPr indent="-228600" lvl="2" marL="1371600" rtl="0" algn="l">
              <a:lnSpc>
                <a:spcPct val="90000"/>
              </a:lnSpc>
              <a:spcBef>
                <a:spcPts val="375"/>
              </a:spcBef>
              <a:spcAft>
                <a:spcPts val="0"/>
              </a:spcAft>
              <a:buClr>
                <a:schemeClr val="dk1"/>
              </a:buClr>
              <a:buSzPts val="2400"/>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37" name="Google Shape;237;p33"/>
          <p:cNvSpPr txBox="1"/>
          <p:nvPr>
            <p:ph idx="15" type="body"/>
          </p:nvPr>
        </p:nvSpPr>
        <p:spPr>
          <a:xfrm>
            <a:off x="2459989" y="3217528"/>
            <a:ext cx="2028900" cy="13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825"/>
              <a:buNone/>
              <a:defRPr sz="825">
                <a:latin typeface="Arial"/>
                <a:ea typeface="Arial"/>
                <a:cs typeface="Arial"/>
                <a:sym typeface="Arial"/>
              </a:defRPr>
            </a:lvl1pPr>
            <a:lvl2pPr indent="-228600" lvl="1" marL="914400" rtl="0" algn="l">
              <a:lnSpc>
                <a:spcPct val="90000"/>
              </a:lnSpc>
              <a:spcBef>
                <a:spcPts val="225"/>
              </a:spcBef>
              <a:spcAft>
                <a:spcPts val="0"/>
              </a:spcAft>
              <a:buClr>
                <a:schemeClr val="dk1"/>
              </a:buClr>
              <a:buSzPts val="825"/>
              <a:buNone/>
              <a:defRPr sz="825"/>
            </a:lvl2pPr>
            <a:lvl3pPr indent="-228600" lvl="2" marL="1371600" rtl="0" algn="l">
              <a:lnSpc>
                <a:spcPct val="90000"/>
              </a:lnSpc>
              <a:spcBef>
                <a:spcPts val="375"/>
              </a:spcBef>
              <a:spcAft>
                <a:spcPts val="0"/>
              </a:spcAft>
              <a:buClr>
                <a:schemeClr val="dk1"/>
              </a:buClr>
              <a:buSzPts val="2400"/>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38" name="Google Shape;238;p33"/>
          <p:cNvSpPr txBox="1"/>
          <p:nvPr>
            <p:ph idx="16" type="body"/>
          </p:nvPr>
        </p:nvSpPr>
        <p:spPr>
          <a:xfrm>
            <a:off x="4652964" y="3082528"/>
            <a:ext cx="2028900" cy="13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825"/>
              <a:buNone/>
              <a:defRPr sz="825"/>
            </a:lvl1pPr>
            <a:lvl2pPr indent="-228600" lvl="1" marL="914400" rtl="0" algn="l">
              <a:lnSpc>
                <a:spcPct val="90000"/>
              </a:lnSpc>
              <a:spcBef>
                <a:spcPts val="225"/>
              </a:spcBef>
              <a:spcAft>
                <a:spcPts val="0"/>
              </a:spcAft>
              <a:buClr>
                <a:schemeClr val="dk1"/>
              </a:buClr>
              <a:buSzPts val="825"/>
              <a:buNone/>
              <a:defRPr sz="825"/>
            </a:lvl2pPr>
            <a:lvl3pPr indent="-228600" lvl="2" marL="1371600" rtl="0" algn="l">
              <a:lnSpc>
                <a:spcPct val="90000"/>
              </a:lnSpc>
              <a:spcBef>
                <a:spcPts val="375"/>
              </a:spcBef>
              <a:spcAft>
                <a:spcPts val="0"/>
              </a:spcAft>
              <a:buClr>
                <a:schemeClr val="dk1"/>
              </a:buClr>
              <a:buSzPts val="2400"/>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39" name="Google Shape;239;p33"/>
          <p:cNvSpPr txBox="1"/>
          <p:nvPr>
            <p:ph idx="17" type="body"/>
          </p:nvPr>
        </p:nvSpPr>
        <p:spPr>
          <a:xfrm>
            <a:off x="4652447" y="3217528"/>
            <a:ext cx="2028900" cy="13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825"/>
              <a:buNone/>
              <a:defRPr sz="825">
                <a:latin typeface="Arial"/>
                <a:ea typeface="Arial"/>
                <a:cs typeface="Arial"/>
                <a:sym typeface="Arial"/>
              </a:defRPr>
            </a:lvl1pPr>
            <a:lvl2pPr indent="-228600" lvl="1" marL="914400" rtl="0" algn="l">
              <a:lnSpc>
                <a:spcPct val="90000"/>
              </a:lnSpc>
              <a:spcBef>
                <a:spcPts val="225"/>
              </a:spcBef>
              <a:spcAft>
                <a:spcPts val="0"/>
              </a:spcAft>
              <a:buClr>
                <a:schemeClr val="dk1"/>
              </a:buClr>
              <a:buSzPts val="825"/>
              <a:buNone/>
              <a:defRPr sz="825"/>
            </a:lvl2pPr>
            <a:lvl3pPr indent="-228600" lvl="2" marL="1371600" rtl="0" algn="l">
              <a:lnSpc>
                <a:spcPct val="90000"/>
              </a:lnSpc>
              <a:spcBef>
                <a:spcPts val="375"/>
              </a:spcBef>
              <a:spcAft>
                <a:spcPts val="0"/>
              </a:spcAft>
              <a:buClr>
                <a:schemeClr val="dk1"/>
              </a:buClr>
              <a:buSzPts val="2400"/>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40" name="Google Shape;240;p33"/>
          <p:cNvSpPr txBox="1"/>
          <p:nvPr>
            <p:ph idx="18" type="body"/>
          </p:nvPr>
        </p:nvSpPr>
        <p:spPr>
          <a:xfrm>
            <a:off x="6842795" y="3082528"/>
            <a:ext cx="2028900" cy="13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825"/>
              <a:buNone/>
              <a:defRPr sz="825"/>
            </a:lvl1pPr>
            <a:lvl2pPr indent="-228600" lvl="1" marL="914400" rtl="0" algn="l">
              <a:lnSpc>
                <a:spcPct val="90000"/>
              </a:lnSpc>
              <a:spcBef>
                <a:spcPts val="225"/>
              </a:spcBef>
              <a:spcAft>
                <a:spcPts val="0"/>
              </a:spcAft>
              <a:buClr>
                <a:schemeClr val="dk1"/>
              </a:buClr>
              <a:buSzPts val="825"/>
              <a:buNone/>
              <a:defRPr sz="825"/>
            </a:lvl2pPr>
            <a:lvl3pPr indent="-228600" lvl="2" marL="1371600" rtl="0" algn="l">
              <a:lnSpc>
                <a:spcPct val="90000"/>
              </a:lnSpc>
              <a:spcBef>
                <a:spcPts val="375"/>
              </a:spcBef>
              <a:spcAft>
                <a:spcPts val="0"/>
              </a:spcAft>
              <a:buClr>
                <a:schemeClr val="dk1"/>
              </a:buClr>
              <a:buSzPts val="2400"/>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41" name="Google Shape;241;p33"/>
          <p:cNvSpPr txBox="1"/>
          <p:nvPr>
            <p:ph idx="19" type="body"/>
          </p:nvPr>
        </p:nvSpPr>
        <p:spPr>
          <a:xfrm>
            <a:off x="6842278" y="3217528"/>
            <a:ext cx="2028900" cy="13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825"/>
              <a:buNone/>
              <a:defRPr sz="825">
                <a:latin typeface="Arial"/>
                <a:ea typeface="Arial"/>
                <a:cs typeface="Arial"/>
                <a:sym typeface="Arial"/>
              </a:defRPr>
            </a:lvl1pPr>
            <a:lvl2pPr indent="-228600" lvl="1" marL="914400" rtl="0" algn="l">
              <a:lnSpc>
                <a:spcPct val="90000"/>
              </a:lnSpc>
              <a:spcBef>
                <a:spcPts val="225"/>
              </a:spcBef>
              <a:spcAft>
                <a:spcPts val="0"/>
              </a:spcAft>
              <a:buClr>
                <a:schemeClr val="dk1"/>
              </a:buClr>
              <a:buSzPts val="825"/>
              <a:buNone/>
              <a:defRPr sz="825"/>
            </a:lvl2pPr>
            <a:lvl3pPr indent="-228600" lvl="2" marL="1371600" rtl="0" algn="l">
              <a:lnSpc>
                <a:spcPct val="90000"/>
              </a:lnSpc>
              <a:spcBef>
                <a:spcPts val="375"/>
              </a:spcBef>
              <a:spcAft>
                <a:spcPts val="0"/>
              </a:spcAft>
              <a:buClr>
                <a:schemeClr val="dk1"/>
              </a:buClr>
              <a:buSzPts val="2400"/>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42" name="Google Shape;242;p33"/>
          <p:cNvSpPr txBox="1"/>
          <p:nvPr>
            <p:ph type="title"/>
          </p:nvPr>
        </p:nvSpPr>
        <p:spPr>
          <a:xfrm>
            <a:off x="270000" y="202501"/>
            <a:ext cx="8603700" cy="3510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3" name="Google Shape;243;p33"/>
          <p:cNvSpPr txBox="1"/>
          <p:nvPr>
            <p:ph idx="20" type="body"/>
          </p:nvPr>
        </p:nvSpPr>
        <p:spPr>
          <a:xfrm>
            <a:off x="269730" y="557213"/>
            <a:ext cx="8604000" cy="351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2400"/>
              <a:buFont typeface="Arial"/>
              <a:buNone/>
              <a:defRPr sz="24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2400"/>
              <a:buFont typeface="Arial"/>
              <a:buNone/>
              <a:defRPr sz="2400">
                <a:latin typeface="Arial"/>
                <a:ea typeface="Arial"/>
                <a:cs typeface="Arial"/>
                <a:sym typeface="Arial"/>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244" name="Google Shape;244;p33"/>
          <p:cNvCxnSpPr/>
          <p:nvPr/>
        </p:nvCxnSpPr>
        <p:spPr>
          <a:xfrm>
            <a:off x="269081" y="2937488"/>
            <a:ext cx="2030100" cy="0"/>
          </a:xfrm>
          <a:prstGeom prst="straightConnector1">
            <a:avLst/>
          </a:prstGeom>
          <a:noFill/>
          <a:ln cap="flat" cmpd="sng" w="9525">
            <a:solidFill>
              <a:schemeClr val="dk1"/>
            </a:solidFill>
            <a:prstDash val="solid"/>
            <a:miter lim="800000"/>
            <a:headEnd len="sm" w="sm" type="none"/>
            <a:tailEnd len="sm" w="sm" type="none"/>
          </a:ln>
        </p:spPr>
      </p:cxnSp>
      <p:cxnSp>
        <p:nvCxnSpPr>
          <p:cNvPr id="245" name="Google Shape;245;p33"/>
          <p:cNvCxnSpPr/>
          <p:nvPr/>
        </p:nvCxnSpPr>
        <p:spPr>
          <a:xfrm>
            <a:off x="2461022" y="2937488"/>
            <a:ext cx="2030100" cy="0"/>
          </a:xfrm>
          <a:prstGeom prst="straightConnector1">
            <a:avLst/>
          </a:prstGeom>
          <a:noFill/>
          <a:ln cap="flat" cmpd="sng" w="9525">
            <a:solidFill>
              <a:schemeClr val="dk1"/>
            </a:solidFill>
            <a:prstDash val="solid"/>
            <a:miter lim="800000"/>
            <a:headEnd len="sm" w="sm" type="none"/>
            <a:tailEnd len="sm" w="sm" type="none"/>
          </a:ln>
        </p:spPr>
      </p:cxnSp>
      <p:cxnSp>
        <p:nvCxnSpPr>
          <p:cNvPr id="246" name="Google Shape;246;p33"/>
          <p:cNvCxnSpPr/>
          <p:nvPr/>
        </p:nvCxnSpPr>
        <p:spPr>
          <a:xfrm>
            <a:off x="4651772" y="2937488"/>
            <a:ext cx="2030100" cy="0"/>
          </a:xfrm>
          <a:prstGeom prst="straightConnector1">
            <a:avLst/>
          </a:prstGeom>
          <a:noFill/>
          <a:ln cap="flat" cmpd="sng" w="9525">
            <a:solidFill>
              <a:schemeClr val="dk1"/>
            </a:solidFill>
            <a:prstDash val="solid"/>
            <a:miter lim="800000"/>
            <a:headEnd len="sm" w="sm" type="none"/>
            <a:tailEnd len="sm" w="sm" type="none"/>
          </a:ln>
        </p:spPr>
      </p:cxnSp>
      <p:cxnSp>
        <p:nvCxnSpPr>
          <p:cNvPr id="247" name="Google Shape;247;p33"/>
          <p:cNvCxnSpPr/>
          <p:nvPr/>
        </p:nvCxnSpPr>
        <p:spPr>
          <a:xfrm>
            <a:off x="6843713" y="2937488"/>
            <a:ext cx="2030100" cy="0"/>
          </a:xfrm>
          <a:prstGeom prst="straightConnector1">
            <a:avLst/>
          </a:prstGeom>
          <a:noFill/>
          <a:ln cap="flat" cmpd="sng" w="9525">
            <a:solidFill>
              <a:schemeClr val="dk1"/>
            </a:solidFill>
            <a:prstDash val="solid"/>
            <a:miter lim="800000"/>
            <a:headEnd len="sm" w="sm" type="none"/>
            <a:tailEnd len="sm" w="sm" type="none"/>
          </a:ln>
        </p:spPr>
      </p:cxnSp>
      <p:cxnSp>
        <p:nvCxnSpPr>
          <p:cNvPr id="248" name="Google Shape;248;p33"/>
          <p:cNvCxnSpPr/>
          <p:nvPr/>
        </p:nvCxnSpPr>
        <p:spPr>
          <a:xfrm>
            <a:off x="269081" y="3466125"/>
            <a:ext cx="2030100" cy="0"/>
          </a:xfrm>
          <a:prstGeom prst="straightConnector1">
            <a:avLst/>
          </a:prstGeom>
          <a:noFill/>
          <a:ln cap="flat" cmpd="sng" w="9525">
            <a:solidFill>
              <a:schemeClr val="dk1"/>
            </a:solidFill>
            <a:prstDash val="solid"/>
            <a:miter lim="800000"/>
            <a:headEnd len="sm" w="sm" type="none"/>
            <a:tailEnd len="sm" w="sm" type="none"/>
          </a:ln>
        </p:spPr>
      </p:cxnSp>
      <p:cxnSp>
        <p:nvCxnSpPr>
          <p:cNvPr id="249" name="Google Shape;249;p33"/>
          <p:cNvCxnSpPr/>
          <p:nvPr/>
        </p:nvCxnSpPr>
        <p:spPr>
          <a:xfrm>
            <a:off x="2461022" y="3466125"/>
            <a:ext cx="2030100" cy="0"/>
          </a:xfrm>
          <a:prstGeom prst="straightConnector1">
            <a:avLst/>
          </a:prstGeom>
          <a:noFill/>
          <a:ln cap="flat" cmpd="sng" w="9525">
            <a:solidFill>
              <a:schemeClr val="dk1"/>
            </a:solidFill>
            <a:prstDash val="solid"/>
            <a:miter lim="800000"/>
            <a:headEnd len="sm" w="sm" type="none"/>
            <a:tailEnd len="sm" w="sm" type="none"/>
          </a:ln>
        </p:spPr>
      </p:cxnSp>
      <p:cxnSp>
        <p:nvCxnSpPr>
          <p:cNvPr id="250" name="Google Shape;250;p33"/>
          <p:cNvCxnSpPr/>
          <p:nvPr/>
        </p:nvCxnSpPr>
        <p:spPr>
          <a:xfrm>
            <a:off x="4651772" y="3466125"/>
            <a:ext cx="2030100" cy="0"/>
          </a:xfrm>
          <a:prstGeom prst="straightConnector1">
            <a:avLst/>
          </a:prstGeom>
          <a:noFill/>
          <a:ln cap="flat" cmpd="sng" w="9525">
            <a:solidFill>
              <a:schemeClr val="dk1"/>
            </a:solidFill>
            <a:prstDash val="solid"/>
            <a:miter lim="800000"/>
            <a:headEnd len="sm" w="sm" type="none"/>
            <a:tailEnd len="sm" w="sm" type="none"/>
          </a:ln>
        </p:spPr>
      </p:cxnSp>
      <p:cxnSp>
        <p:nvCxnSpPr>
          <p:cNvPr id="251" name="Google Shape;251;p33"/>
          <p:cNvCxnSpPr/>
          <p:nvPr/>
        </p:nvCxnSpPr>
        <p:spPr>
          <a:xfrm>
            <a:off x="6843713" y="3466125"/>
            <a:ext cx="20301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931">
          <p15:clr>
            <a:srgbClr val="FF96FF"/>
          </p15:clr>
        </p15:guide>
        <p15:guide id="7" pos="2067">
          <p15:clr>
            <a:srgbClr val="FF96FF"/>
          </p15:clr>
        </p15:guide>
        <p15:guide id="8" pos="3771">
          <p15:clr>
            <a:srgbClr val="FF96FF"/>
          </p15:clr>
        </p15:guide>
        <p15:guide id="9" pos="3908">
          <p15:clr>
            <a:srgbClr val="FF96FF"/>
          </p15:clr>
        </p15:guide>
        <p15:guide id="10" pos="5612">
          <p15:clr>
            <a:srgbClr val="FF96FF"/>
          </p15:clr>
        </p15:guide>
        <p15:guide id="11" pos="5748">
          <p15:clr>
            <a:srgbClr val="FF96FF"/>
          </p15:clr>
        </p15:guide>
        <p15:guide id="12" pos="7453">
          <p15:clr>
            <a:srgbClr val="FF96FF"/>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252" name="Shape 252"/>
        <p:cNvGrpSpPr/>
        <p:nvPr/>
      </p:nvGrpSpPr>
      <p:grpSpPr>
        <a:xfrm>
          <a:off x="0" y="0"/>
          <a:ext cx="0" cy="0"/>
          <a:chOff x="0" y="0"/>
          <a:chExt cx="0" cy="0"/>
        </a:xfrm>
      </p:grpSpPr>
      <p:sp>
        <p:nvSpPr>
          <p:cNvPr id="253" name="Google Shape;253;p34"/>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54" name="Google Shape;254;p34"/>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255" name="Google Shape;255;p34"/>
          <p:cNvSpPr txBox="1"/>
          <p:nvPr>
            <p:ph idx="1" type="body"/>
          </p:nvPr>
        </p:nvSpPr>
        <p:spPr>
          <a:xfrm>
            <a:off x="1729979" y="1088231"/>
            <a:ext cx="5682900" cy="1872900"/>
          </a:xfrm>
          <a:prstGeom prst="rect">
            <a:avLst/>
          </a:prstGeom>
          <a:noFill/>
          <a:ln>
            <a:noFill/>
          </a:ln>
        </p:spPr>
        <p:txBody>
          <a:bodyPr anchorCtr="0" anchor="t" bIns="0" lIns="0" spcFirstLastPara="1" rIns="0" wrap="square" tIns="0">
            <a:noAutofit/>
          </a:bodyPr>
          <a:lstStyle>
            <a:lvl1pPr indent="-228600" lvl="0" marL="457200" rtl="0" algn="ctr">
              <a:lnSpc>
                <a:spcPct val="90000"/>
              </a:lnSpc>
              <a:spcBef>
                <a:spcPts val="750"/>
              </a:spcBef>
              <a:spcAft>
                <a:spcPts val="0"/>
              </a:spcAft>
              <a:buClr>
                <a:schemeClr val="dk1"/>
              </a:buClr>
              <a:buSzPts val="3600"/>
              <a:buNone/>
              <a:defRPr sz="3600"/>
            </a:lvl1pPr>
            <a:lvl2pPr indent="-228600" lvl="1" marL="914400" rtl="0" algn="ctr">
              <a:lnSpc>
                <a:spcPct val="90000"/>
              </a:lnSpc>
              <a:spcBef>
                <a:spcPts val="375"/>
              </a:spcBef>
              <a:spcAft>
                <a:spcPts val="0"/>
              </a:spcAft>
              <a:buClr>
                <a:schemeClr val="dk1"/>
              </a:buClr>
              <a:buSzPts val="2400"/>
              <a:buNone/>
              <a:defRPr sz="2400">
                <a:latin typeface="Arial Black"/>
                <a:ea typeface="Arial Black"/>
                <a:cs typeface="Arial Black"/>
                <a:sym typeface="Arial Black"/>
              </a:defRPr>
            </a:lvl2pPr>
            <a:lvl3pPr indent="-228600" lvl="2" marL="1371600" rtl="0" algn="ctr">
              <a:lnSpc>
                <a:spcPct val="90000"/>
              </a:lnSpc>
              <a:spcBef>
                <a:spcPts val="375"/>
              </a:spcBef>
              <a:spcAft>
                <a:spcPts val="0"/>
              </a:spcAft>
              <a:buClr>
                <a:schemeClr val="dk1"/>
              </a:buClr>
              <a:buSzPts val="1800"/>
              <a:buNone/>
              <a:defRPr sz="1800">
                <a:latin typeface="Arial Black"/>
                <a:ea typeface="Arial Black"/>
                <a:cs typeface="Arial Black"/>
                <a:sym typeface="Arial Black"/>
              </a:defRPr>
            </a:lvl3pPr>
            <a:lvl4pPr indent="-228600" lvl="3" marL="1828800" rtl="0" algn="ctr">
              <a:lnSpc>
                <a:spcPct val="90000"/>
              </a:lnSpc>
              <a:spcBef>
                <a:spcPts val="375"/>
              </a:spcBef>
              <a:spcAft>
                <a:spcPts val="0"/>
              </a:spcAft>
              <a:buClr>
                <a:schemeClr val="dk1"/>
              </a:buClr>
              <a:buSzPts val="1500"/>
              <a:buNone/>
              <a:defRPr sz="1500">
                <a:latin typeface="Arial Black"/>
                <a:ea typeface="Arial Black"/>
                <a:cs typeface="Arial Black"/>
                <a:sym typeface="Arial Black"/>
              </a:defRPr>
            </a:lvl4pPr>
            <a:lvl5pPr indent="-228600" lvl="4" marL="2286000" rtl="0" algn="ctr">
              <a:lnSpc>
                <a:spcPct val="90000"/>
              </a:lnSpc>
              <a:spcBef>
                <a:spcPts val="375"/>
              </a:spcBef>
              <a:spcAft>
                <a:spcPts val="0"/>
              </a:spcAft>
              <a:buClr>
                <a:schemeClr val="dk1"/>
              </a:buClr>
              <a:buSzPts val="1050"/>
              <a:buNone/>
              <a:defRPr>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56" name="Google Shape;256;p34"/>
          <p:cNvSpPr txBox="1"/>
          <p:nvPr>
            <p:ph idx="2" type="body"/>
          </p:nvPr>
        </p:nvSpPr>
        <p:spPr>
          <a:xfrm>
            <a:off x="3192001" y="3464675"/>
            <a:ext cx="2760000" cy="998400"/>
          </a:xfrm>
          <a:prstGeom prst="rect">
            <a:avLst/>
          </a:prstGeom>
          <a:noFill/>
          <a:ln>
            <a:noFill/>
          </a:ln>
        </p:spPr>
        <p:txBody>
          <a:bodyPr anchorCtr="0" anchor="t" bIns="0" lIns="0" spcFirstLastPara="1" rIns="0" wrap="square" tIns="0">
            <a:noAutofit/>
          </a:bodyPr>
          <a:lstStyle>
            <a:lvl1pPr indent="-228600" lvl="0" marL="457200" rtl="0" algn="ctr">
              <a:lnSpc>
                <a:spcPct val="90000"/>
              </a:lnSpc>
              <a:spcBef>
                <a:spcPts val="750"/>
              </a:spcBef>
              <a:spcAft>
                <a:spcPts val="0"/>
              </a:spcAft>
              <a:buClr>
                <a:schemeClr val="dk1"/>
              </a:buClr>
              <a:buSzPts val="750"/>
              <a:buFont typeface="Arial"/>
              <a:buNone/>
              <a:defRPr sz="750">
                <a:latin typeface="Arial Black"/>
                <a:ea typeface="Arial Black"/>
                <a:cs typeface="Arial Black"/>
                <a:sym typeface="Arial Black"/>
              </a:defRPr>
            </a:lvl1pPr>
            <a:lvl2pPr indent="-228600" lvl="1" marL="914400" rtl="0" algn="ctr">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2pPr>
            <a:lvl3pPr indent="-228600" lvl="2" marL="1371600" rtl="0" algn="ctr">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3pPr>
            <a:lvl4pPr indent="-228600" lvl="3" marL="1828800" rtl="0" algn="ctr">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4pPr>
            <a:lvl5pPr indent="-228600" lvl="4" marL="2286000" rtl="0" algn="ctr">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257" name="Google Shape;257;p34"/>
          <p:cNvCxnSpPr/>
          <p:nvPr/>
        </p:nvCxnSpPr>
        <p:spPr>
          <a:xfrm>
            <a:off x="3192001" y="3245006"/>
            <a:ext cx="27600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Light">
  <p:cSld name="Quote Light">
    <p:bg>
      <p:bgPr>
        <a:solidFill>
          <a:schemeClr val="lt1"/>
        </a:solidFill>
      </p:bgPr>
    </p:bg>
    <p:spTree>
      <p:nvGrpSpPr>
        <p:cNvPr id="258" name="Shape 258"/>
        <p:cNvGrpSpPr/>
        <p:nvPr/>
      </p:nvGrpSpPr>
      <p:grpSpPr>
        <a:xfrm>
          <a:off x="0" y="0"/>
          <a:ext cx="0" cy="0"/>
          <a:chOff x="0" y="0"/>
          <a:chExt cx="0" cy="0"/>
        </a:xfrm>
      </p:grpSpPr>
      <p:pic>
        <p:nvPicPr>
          <p:cNvPr id="259" name="Google Shape;259;p35"/>
          <p:cNvPicPr preferRelativeResize="0"/>
          <p:nvPr/>
        </p:nvPicPr>
        <p:blipFill rotWithShape="1">
          <a:blip r:embed="rId2">
            <a:alphaModFix/>
          </a:blip>
          <a:srcRect b="0" l="0" r="0" t="0"/>
          <a:stretch/>
        </p:blipFill>
        <p:spPr>
          <a:xfrm>
            <a:off x="57150" y="26168"/>
            <a:ext cx="9036844" cy="5091164"/>
          </a:xfrm>
          <a:prstGeom prst="rect">
            <a:avLst/>
          </a:prstGeom>
          <a:noFill/>
          <a:ln>
            <a:noFill/>
          </a:ln>
        </p:spPr>
      </p:pic>
      <p:sp>
        <p:nvSpPr>
          <p:cNvPr id="260" name="Google Shape;260;p35"/>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261" name="Google Shape;261;p35"/>
          <p:cNvSpPr txBox="1"/>
          <p:nvPr>
            <p:ph idx="1" type="body"/>
          </p:nvPr>
        </p:nvSpPr>
        <p:spPr>
          <a:xfrm>
            <a:off x="1729979" y="1088231"/>
            <a:ext cx="5682900" cy="1872900"/>
          </a:xfrm>
          <a:prstGeom prst="rect">
            <a:avLst/>
          </a:prstGeom>
          <a:noFill/>
          <a:ln>
            <a:noFill/>
          </a:ln>
        </p:spPr>
        <p:txBody>
          <a:bodyPr anchorCtr="0" anchor="t" bIns="0" lIns="0" spcFirstLastPara="1" rIns="0" wrap="square" tIns="0">
            <a:noAutofit/>
          </a:bodyPr>
          <a:lstStyle>
            <a:lvl1pPr indent="-228600" lvl="0" marL="457200" rtl="0" algn="ctr">
              <a:lnSpc>
                <a:spcPct val="90000"/>
              </a:lnSpc>
              <a:spcBef>
                <a:spcPts val="750"/>
              </a:spcBef>
              <a:spcAft>
                <a:spcPts val="0"/>
              </a:spcAft>
              <a:buClr>
                <a:schemeClr val="dk1"/>
              </a:buClr>
              <a:buSzPts val="3600"/>
              <a:buNone/>
              <a:defRPr sz="3600"/>
            </a:lvl1pPr>
            <a:lvl2pPr indent="-228600" lvl="1" marL="914400" rtl="0" algn="ctr">
              <a:lnSpc>
                <a:spcPct val="90000"/>
              </a:lnSpc>
              <a:spcBef>
                <a:spcPts val="375"/>
              </a:spcBef>
              <a:spcAft>
                <a:spcPts val="0"/>
              </a:spcAft>
              <a:buClr>
                <a:schemeClr val="dk1"/>
              </a:buClr>
              <a:buSzPts val="2400"/>
              <a:buNone/>
              <a:defRPr sz="2400">
                <a:latin typeface="Arial Black"/>
                <a:ea typeface="Arial Black"/>
                <a:cs typeface="Arial Black"/>
                <a:sym typeface="Arial Black"/>
              </a:defRPr>
            </a:lvl2pPr>
            <a:lvl3pPr indent="-228600" lvl="2" marL="1371600" rtl="0" algn="ctr">
              <a:lnSpc>
                <a:spcPct val="90000"/>
              </a:lnSpc>
              <a:spcBef>
                <a:spcPts val="375"/>
              </a:spcBef>
              <a:spcAft>
                <a:spcPts val="0"/>
              </a:spcAft>
              <a:buClr>
                <a:schemeClr val="dk1"/>
              </a:buClr>
              <a:buSzPts val="1800"/>
              <a:buNone/>
              <a:defRPr sz="1800">
                <a:latin typeface="Arial Black"/>
                <a:ea typeface="Arial Black"/>
                <a:cs typeface="Arial Black"/>
                <a:sym typeface="Arial Black"/>
              </a:defRPr>
            </a:lvl3pPr>
            <a:lvl4pPr indent="-228600" lvl="3" marL="1828800" rtl="0" algn="ctr">
              <a:lnSpc>
                <a:spcPct val="90000"/>
              </a:lnSpc>
              <a:spcBef>
                <a:spcPts val="375"/>
              </a:spcBef>
              <a:spcAft>
                <a:spcPts val="0"/>
              </a:spcAft>
              <a:buClr>
                <a:schemeClr val="dk1"/>
              </a:buClr>
              <a:buSzPts val="1500"/>
              <a:buNone/>
              <a:defRPr sz="1500">
                <a:latin typeface="Arial Black"/>
                <a:ea typeface="Arial Black"/>
                <a:cs typeface="Arial Black"/>
                <a:sym typeface="Arial Black"/>
              </a:defRPr>
            </a:lvl4pPr>
            <a:lvl5pPr indent="-228600" lvl="4" marL="2286000" rtl="0" algn="ctr">
              <a:lnSpc>
                <a:spcPct val="90000"/>
              </a:lnSpc>
              <a:spcBef>
                <a:spcPts val="375"/>
              </a:spcBef>
              <a:spcAft>
                <a:spcPts val="0"/>
              </a:spcAft>
              <a:buClr>
                <a:schemeClr val="dk1"/>
              </a:buClr>
              <a:buSzPts val="1050"/>
              <a:buNone/>
              <a:defRPr>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62" name="Google Shape;262;p35"/>
          <p:cNvSpPr txBox="1"/>
          <p:nvPr>
            <p:ph idx="2" type="body"/>
          </p:nvPr>
        </p:nvSpPr>
        <p:spPr>
          <a:xfrm>
            <a:off x="3192001" y="3464675"/>
            <a:ext cx="2760000" cy="998400"/>
          </a:xfrm>
          <a:prstGeom prst="rect">
            <a:avLst/>
          </a:prstGeom>
          <a:noFill/>
          <a:ln>
            <a:noFill/>
          </a:ln>
        </p:spPr>
        <p:txBody>
          <a:bodyPr anchorCtr="0" anchor="t" bIns="0" lIns="0" spcFirstLastPara="1" rIns="0" wrap="square" tIns="0">
            <a:noAutofit/>
          </a:bodyPr>
          <a:lstStyle>
            <a:lvl1pPr indent="-228600" lvl="0" marL="457200" rtl="0" algn="ctr">
              <a:lnSpc>
                <a:spcPct val="90000"/>
              </a:lnSpc>
              <a:spcBef>
                <a:spcPts val="750"/>
              </a:spcBef>
              <a:spcAft>
                <a:spcPts val="0"/>
              </a:spcAft>
              <a:buClr>
                <a:schemeClr val="dk1"/>
              </a:buClr>
              <a:buSzPts val="750"/>
              <a:buFont typeface="Arial"/>
              <a:buNone/>
              <a:defRPr sz="750">
                <a:latin typeface="Arial Black"/>
                <a:ea typeface="Arial Black"/>
                <a:cs typeface="Arial Black"/>
                <a:sym typeface="Arial Black"/>
              </a:defRPr>
            </a:lvl1pPr>
            <a:lvl2pPr indent="-228600" lvl="1" marL="914400" rtl="0" algn="ctr">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2pPr>
            <a:lvl3pPr indent="-228600" lvl="2" marL="1371600" rtl="0" algn="ctr">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3pPr>
            <a:lvl4pPr indent="-228600" lvl="3" marL="1828800" rtl="0" algn="ctr">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4pPr>
            <a:lvl5pPr indent="-228600" lvl="4" marL="2286000" rtl="0" algn="ctr">
              <a:lnSpc>
                <a:spcPct val="90000"/>
              </a:lnSpc>
              <a:spcBef>
                <a:spcPts val="375"/>
              </a:spcBef>
              <a:spcAft>
                <a:spcPts val="0"/>
              </a:spcAft>
              <a:buClr>
                <a:schemeClr val="dk1"/>
              </a:buClr>
              <a:buSzPts val="750"/>
              <a:buFont typeface="Arial"/>
              <a:buNone/>
              <a:defRPr sz="750">
                <a:latin typeface="Arial Black"/>
                <a:ea typeface="Arial Black"/>
                <a:cs typeface="Arial Black"/>
                <a:sym typeface="Arial Black"/>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cxnSp>
        <p:nvCxnSpPr>
          <p:cNvPr id="263" name="Google Shape;263;p35"/>
          <p:cNvCxnSpPr/>
          <p:nvPr/>
        </p:nvCxnSpPr>
        <p:spPr>
          <a:xfrm>
            <a:off x="3192001" y="3245006"/>
            <a:ext cx="27600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64" name="Shape 264"/>
        <p:cNvGrpSpPr/>
        <p:nvPr/>
      </p:nvGrpSpPr>
      <p:grpSpPr>
        <a:xfrm>
          <a:off x="0" y="0"/>
          <a:ext cx="0" cy="0"/>
          <a:chOff x="0" y="0"/>
          <a:chExt cx="0" cy="0"/>
        </a:xfrm>
      </p:grpSpPr>
      <p:sp>
        <p:nvSpPr>
          <p:cNvPr id="265" name="Google Shape;265;p36"/>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1" showMasterSp="0">
  <p:cSld name="End 1">
    <p:bg>
      <p:bgPr>
        <a:solidFill>
          <a:schemeClr val="lt1"/>
        </a:solidFill>
      </p:bgPr>
    </p:bg>
    <p:spTree>
      <p:nvGrpSpPr>
        <p:cNvPr id="266" name="Shape 266"/>
        <p:cNvGrpSpPr/>
        <p:nvPr/>
      </p:nvGrpSpPr>
      <p:grpSpPr>
        <a:xfrm>
          <a:off x="0" y="0"/>
          <a:ext cx="0" cy="0"/>
          <a:chOff x="0" y="0"/>
          <a:chExt cx="0" cy="0"/>
        </a:xfrm>
      </p:grpSpPr>
      <p:sp>
        <p:nvSpPr>
          <p:cNvPr id="267" name="Google Shape;267;p37"/>
          <p:cNvSpPr txBox="1"/>
          <p:nvPr>
            <p:ph idx="1" type="body"/>
          </p:nvPr>
        </p:nvSpPr>
        <p:spPr>
          <a:xfrm>
            <a:off x="269081" y="1168004"/>
            <a:ext cx="8605800" cy="14037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6600"/>
              <a:buNone/>
              <a:defRPr sz="660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5pPr>
            <a:lvl6pPr indent="-228600" lvl="5" marL="27432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68" name="Google Shape;268;p37"/>
          <p:cNvSpPr txBox="1"/>
          <p:nvPr/>
        </p:nvSpPr>
        <p:spPr>
          <a:xfrm>
            <a:off x="2846983" y="4225374"/>
            <a:ext cx="13062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en" sz="600" u="none" cap="none" strike="noStrike">
                <a:solidFill>
                  <a:srgbClr val="000000"/>
                </a:solidFill>
                <a:latin typeface="Arial"/>
                <a:ea typeface="Arial"/>
                <a:cs typeface="Arial"/>
                <a:sym typeface="Arial"/>
              </a:rPr>
              <a:t>The Global Fund to Fight</a:t>
            </a:r>
            <a:br>
              <a:rPr b="0" i="0" lang="en" sz="600" u="none" cap="none" strike="noStrike">
                <a:solidFill>
                  <a:srgbClr val="000000"/>
                </a:solidFill>
                <a:latin typeface="Arial"/>
                <a:ea typeface="Arial"/>
                <a:cs typeface="Arial"/>
                <a:sym typeface="Arial"/>
              </a:rPr>
            </a:br>
            <a:r>
              <a:rPr b="0" i="0" lang="en" sz="600" u="none" cap="none" strike="noStrike">
                <a:solidFill>
                  <a:srgbClr val="000000"/>
                </a:solidFill>
                <a:latin typeface="Arial"/>
                <a:ea typeface="Arial"/>
                <a:cs typeface="Arial"/>
                <a:sym typeface="Arial"/>
              </a:rPr>
              <a:t>AIDS, Tuberculosis and Malaria</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675"/>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+41 58 791 1700</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
              <a:buFont typeface="Arial"/>
              <a:buNone/>
            </a:pPr>
            <a:r>
              <a:rPr b="0" i="0" lang="en" sz="600" u="sng" cap="none" strike="noStrike">
                <a:solidFill>
                  <a:schemeClr val="dk1"/>
                </a:solidFill>
                <a:latin typeface="Arial"/>
                <a:ea typeface="Arial"/>
                <a:cs typeface="Arial"/>
                <a:sym typeface="Arial"/>
                <a:hlinkClick r:id="rId2">
                  <a:extLst>
                    <a:ext uri="{A12FA001-AC4F-418D-AE19-62706E023703}">
                      <ahyp:hlinkClr val="tx"/>
                    </a:ext>
                  </a:extLst>
                </a:hlinkClick>
              </a:rPr>
              <a:t>theglobalfund.org</a:t>
            </a:r>
            <a:endParaRPr b="0" i="0" sz="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600" u="none" cap="none" strike="noStrike">
              <a:solidFill>
                <a:srgbClr val="000000"/>
              </a:solidFill>
              <a:latin typeface="Arial"/>
              <a:ea typeface="Arial"/>
              <a:cs typeface="Arial"/>
              <a:sym typeface="Arial"/>
            </a:endParaRPr>
          </a:p>
        </p:txBody>
      </p:sp>
      <p:pic>
        <p:nvPicPr>
          <p:cNvPr descr="{&quot;templafy&quot;:{&quot;id&quot;:&quot;6d6d1f5f-6525-4b93-b465-f2db1b154da9&quot;}}" id="269" name="Google Shape;269;p37"/>
          <p:cNvPicPr preferRelativeResize="0"/>
          <p:nvPr/>
        </p:nvPicPr>
        <p:blipFill rotWithShape="1">
          <a:blip r:embed="rId3">
            <a:alphaModFix/>
          </a:blip>
          <a:srcRect b="0" l="0" r="0" t="0"/>
          <a:stretch/>
        </p:blipFill>
        <p:spPr>
          <a:xfrm>
            <a:off x="269081" y="4225375"/>
            <a:ext cx="1690200" cy="579791"/>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981">
          <p15:clr>
            <a:srgbClr val="FF96FF"/>
          </p15:clr>
        </p15:guide>
        <p15:guide id="3" orient="horz" pos="3543">
          <p15:clr>
            <a:srgbClr val="FF96FF"/>
          </p15:clr>
        </p15:guide>
        <p15:guide id="4" pos="226">
          <p15:clr>
            <a:srgbClr val="FF96FF"/>
          </p15:clr>
        </p15:guide>
        <p15:guide id="5" pos="7453">
          <p15:clr>
            <a:srgbClr val="FF96FF"/>
          </p15:clr>
        </p15:guide>
        <p15:guide id="6" orient="horz" pos="4020">
          <p15:clr>
            <a:srgbClr val="FF96FF"/>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3" showMasterSp="0">
  <p:cSld name="End 3">
    <p:bg>
      <p:bgPr>
        <a:solidFill>
          <a:schemeClr val="lt1"/>
        </a:solidFill>
      </p:bgPr>
    </p:bg>
    <p:spTree>
      <p:nvGrpSpPr>
        <p:cNvPr id="270" name="Shape 270"/>
        <p:cNvGrpSpPr/>
        <p:nvPr/>
      </p:nvGrpSpPr>
      <p:grpSpPr>
        <a:xfrm>
          <a:off x="0" y="0"/>
          <a:ext cx="0" cy="0"/>
          <a:chOff x="0" y="0"/>
          <a:chExt cx="0" cy="0"/>
        </a:xfrm>
      </p:grpSpPr>
      <p:sp>
        <p:nvSpPr>
          <p:cNvPr id="271" name="Google Shape;271;p38"/>
          <p:cNvSpPr txBox="1"/>
          <p:nvPr>
            <p:ph idx="1" type="body"/>
          </p:nvPr>
        </p:nvSpPr>
        <p:spPr>
          <a:xfrm>
            <a:off x="269081" y="202407"/>
            <a:ext cx="8605800" cy="11466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6600"/>
              <a:buNone/>
              <a:defRPr sz="660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5pPr>
            <a:lvl6pPr indent="-228600" lvl="5" marL="27432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72" name="Google Shape;272;p38"/>
          <p:cNvSpPr txBox="1"/>
          <p:nvPr/>
        </p:nvSpPr>
        <p:spPr>
          <a:xfrm>
            <a:off x="2846983" y="4225374"/>
            <a:ext cx="13062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en" sz="600" u="none" cap="none" strike="noStrike">
                <a:solidFill>
                  <a:srgbClr val="000000"/>
                </a:solidFill>
                <a:latin typeface="Arial"/>
                <a:ea typeface="Arial"/>
                <a:cs typeface="Arial"/>
                <a:sym typeface="Arial"/>
              </a:rPr>
              <a:t>The Global Fund to Fight</a:t>
            </a:r>
            <a:br>
              <a:rPr b="0" i="0" lang="en" sz="600" u="none" cap="none" strike="noStrike">
                <a:solidFill>
                  <a:srgbClr val="000000"/>
                </a:solidFill>
                <a:latin typeface="Arial"/>
                <a:ea typeface="Arial"/>
                <a:cs typeface="Arial"/>
                <a:sym typeface="Arial"/>
              </a:rPr>
            </a:br>
            <a:r>
              <a:rPr b="0" i="0" lang="en" sz="600" u="none" cap="none" strike="noStrike">
                <a:solidFill>
                  <a:srgbClr val="000000"/>
                </a:solidFill>
                <a:latin typeface="Arial"/>
                <a:ea typeface="Arial"/>
                <a:cs typeface="Arial"/>
                <a:sym typeface="Arial"/>
              </a:rPr>
              <a:t>AIDS, Tuberculosis and Malaria</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675"/>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+41 58 791 1700</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
              <a:buFont typeface="Arial"/>
              <a:buNone/>
            </a:pPr>
            <a:r>
              <a:rPr b="0" i="0" lang="en" sz="600" u="sng" cap="none" strike="noStrike">
                <a:solidFill>
                  <a:schemeClr val="dk1"/>
                </a:solidFill>
                <a:latin typeface="Arial"/>
                <a:ea typeface="Arial"/>
                <a:cs typeface="Arial"/>
                <a:sym typeface="Arial"/>
                <a:hlinkClick r:id="rId2">
                  <a:extLst>
                    <a:ext uri="{A12FA001-AC4F-418D-AE19-62706E023703}">
                      <ahyp:hlinkClr val="tx"/>
                    </a:ext>
                  </a:extLst>
                </a:hlinkClick>
              </a:rPr>
              <a:t>theglobalfund.org</a:t>
            </a:r>
            <a:endParaRPr b="0" i="0" sz="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600" u="none" cap="none" strike="noStrike">
              <a:solidFill>
                <a:srgbClr val="000000"/>
              </a:solidFill>
              <a:latin typeface="Arial"/>
              <a:ea typeface="Arial"/>
              <a:cs typeface="Arial"/>
              <a:sym typeface="Arial"/>
            </a:endParaRPr>
          </a:p>
        </p:txBody>
      </p:sp>
      <p:pic>
        <p:nvPicPr>
          <p:cNvPr id="273" name="Google Shape;273;p38"/>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quot;templafy&quot;:{&quot;id&quot;:&quot;16267f3c-79ec-45fb-8878-4b5eae281ff2&quot;}}" id="274" name="Google Shape;274;p38"/>
          <p:cNvPicPr preferRelativeResize="0"/>
          <p:nvPr/>
        </p:nvPicPr>
        <p:blipFill rotWithShape="1">
          <a:blip r:embed="rId4">
            <a:alphaModFix/>
          </a:blip>
          <a:srcRect b="0" l="0" r="0" t="0"/>
          <a:stretch/>
        </p:blipFill>
        <p:spPr>
          <a:xfrm>
            <a:off x="269081" y="4225375"/>
            <a:ext cx="1690200" cy="579791"/>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4" showMasterSp="0">
  <p:cSld name="End 4">
    <p:bg>
      <p:bgPr>
        <a:solidFill>
          <a:schemeClr val="lt1"/>
        </a:solidFill>
      </p:bgPr>
    </p:bg>
    <p:spTree>
      <p:nvGrpSpPr>
        <p:cNvPr id="275" name="Shape 275"/>
        <p:cNvGrpSpPr/>
        <p:nvPr/>
      </p:nvGrpSpPr>
      <p:grpSpPr>
        <a:xfrm>
          <a:off x="0" y="0"/>
          <a:ext cx="0" cy="0"/>
          <a:chOff x="0" y="0"/>
          <a:chExt cx="0" cy="0"/>
        </a:xfrm>
      </p:grpSpPr>
      <p:pic>
        <p:nvPicPr>
          <p:cNvPr id="276" name="Google Shape;276;p3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77" name="Google Shape;277;p39"/>
          <p:cNvSpPr txBox="1"/>
          <p:nvPr>
            <p:ph idx="1" type="body"/>
          </p:nvPr>
        </p:nvSpPr>
        <p:spPr>
          <a:xfrm>
            <a:off x="269081" y="202407"/>
            <a:ext cx="8605800" cy="11466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6600"/>
              <a:buNone/>
              <a:defRPr sz="6600">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5pPr>
            <a:lvl6pPr indent="-228600" lvl="5" marL="27432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78" name="Google Shape;278;p39"/>
          <p:cNvSpPr txBox="1"/>
          <p:nvPr/>
        </p:nvSpPr>
        <p:spPr>
          <a:xfrm>
            <a:off x="2846983" y="4225374"/>
            <a:ext cx="13062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en" sz="600" u="none" cap="none" strike="noStrike">
                <a:solidFill>
                  <a:srgbClr val="000000"/>
                </a:solidFill>
                <a:latin typeface="Arial"/>
                <a:ea typeface="Arial"/>
                <a:cs typeface="Arial"/>
                <a:sym typeface="Arial"/>
              </a:rPr>
              <a:t>The Global Fund to Fight</a:t>
            </a:r>
            <a:br>
              <a:rPr b="0" i="0" lang="en" sz="600" u="none" cap="none" strike="noStrike">
                <a:solidFill>
                  <a:srgbClr val="000000"/>
                </a:solidFill>
                <a:latin typeface="Arial"/>
                <a:ea typeface="Arial"/>
                <a:cs typeface="Arial"/>
                <a:sym typeface="Arial"/>
              </a:rPr>
            </a:br>
            <a:r>
              <a:rPr b="0" i="0" lang="en" sz="600" u="none" cap="none" strike="noStrike">
                <a:solidFill>
                  <a:srgbClr val="000000"/>
                </a:solidFill>
                <a:latin typeface="Arial"/>
                <a:ea typeface="Arial"/>
                <a:cs typeface="Arial"/>
                <a:sym typeface="Arial"/>
              </a:rPr>
              <a:t>AIDS, Tuberculosis and Malaria</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675"/>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+41 58 791 1700</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
              <a:buFont typeface="Arial"/>
              <a:buNone/>
            </a:pPr>
            <a:r>
              <a:rPr b="0" i="0" lang="en" sz="600" u="sng" cap="none" strike="noStrike">
                <a:solidFill>
                  <a:schemeClr val="dk1"/>
                </a:solidFill>
                <a:latin typeface="Arial"/>
                <a:ea typeface="Arial"/>
                <a:cs typeface="Arial"/>
                <a:sym typeface="Arial"/>
                <a:hlinkClick r:id="rId3">
                  <a:extLst>
                    <a:ext uri="{A12FA001-AC4F-418D-AE19-62706E023703}">
                      <ahyp:hlinkClr val="tx"/>
                    </a:ext>
                  </a:extLst>
                </a:hlinkClick>
              </a:rPr>
              <a:t>theglobalfund.org</a:t>
            </a:r>
            <a:endParaRPr b="0" i="0" sz="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600" u="none" cap="none" strike="noStrike">
              <a:solidFill>
                <a:srgbClr val="000000"/>
              </a:solidFill>
              <a:latin typeface="Arial"/>
              <a:ea typeface="Arial"/>
              <a:cs typeface="Arial"/>
              <a:sym typeface="Arial"/>
            </a:endParaRPr>
          </a:p>
        </p:txBody>
      </p:sp>
      <p:pic>
        <p:nvPicPr>
          <p:cNvPr descr="{&quot;templafy&quot;:{&quot;id&quot;:&quot;3dd394d4-8134-4d34-b6e3-4f912aceaedb&quot;}}" id="279" name="Google Shape;279;p39"/>
          <p:cNvPicPr preferRelativeResize="0"/>
          <p:nvPr/>
        </p:nvPicPr>
        <p:blipFill rotWithShape="1">
          <a:blip r:embed="rId4">
            <a:alphaModFix/>
          </a:blip>
          <a:srcRect b="0" l="0" r="0" t="0"/>
          <a:stretch/>
        </p:blipFill>
        <p:spPr>
          <a:xfrm>
            <a:off x="269081" y="4225375"/>
            <a:ext cx="1690200" cy="579791"/>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Expressive" showMasterSp="0">
  <p:cSld name="End Expressive">
    <p:bg>
      <p:bgPr>
        <a:solidFill>
          <a:schemeClr val="lt1"/>
        </a:solidFill>
      </p:bgPr>
    </p:bg>
    <p:spTree>
      <p:nvGrpSpPr>
        <p:cNvPr id="280" name="Shape 280"/>
        <p:cNvGrpSpPr/>
        <p:nvPr/>
      </p:nvGrpSpPr>
      <p:grpSpPr>
        <a:xfrm>
          <a:off x="0" y="0"/>
          <a:ext cx="0" cy="0"/>
          <a:chOff x="0" y="0"/>
          <a:chExt cx="0" cy="0"/>
        </a:xfrm>
      </p:grpSpPr>
      <p:pic>
        <p:nvPicPr>
          <p:cNvPr id="281" name="Google Shape;281;p4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82" name="Google Shape;282;p40"/>
          <p:cNvSpPr txBox="1"/>
          <p:nvPr>
            <p:ph idx="1" type="body"/>
          </p:nvPr>
        </p:nvSpPr>
        <p:spPr>
          <a:xfrm>
            <a:off x="269081" y="202408"/>
            <a:ext cx="8605800" cy="11466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lt1"/>
              </a:buClr>
              <a:buSzPts val="6600"/>
              <a:buNone/>
              <a:defRPr sz="6600">
                <a:solidFill>
                  <a:schemeClr val="lt1"/>
                </a:solidFill>
                <a:latin typeface="Arial Black"/>
                <a:ea typeface="Arial Black"/>
                <a:cs typeface="Arial Black"/>
                <a:sym typeface="Arial Black"/>
              </a:defRPr>
            </a:lvl1pPr>
            <a:lvl2pPr indent="-228600" lvl="1" marL="9144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2pPr>
            <a:lvl3pPr indent="-228600" lvl="2" marL="13716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3pPr>
            <a:lvl4pPr indent="-228600" lvl="3" marL="18288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4pPr>
            <a:lvl5pPr indent="-228600" lvl="4" marL="22860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5pPr>
            <a:lvl6pPr indent="-228600" lvl="5" marL="2743200" rtl="0" algn="l">
              <a:lnSpc>
                <a:spcPct val="90000"/>
              </a:lnSpc>
              <a:spcBef>
                <a:spcPts val="375"/>
              </a:spcBef>
              <a:spcAft>
                <a:spcPts val="0"/>
              </a:spcAft>
              <a:buClr>
                <a:schemeClr val="dk1"/>
              </a:buClr>
              <a:buSzPts val="6600"/>
              <a:buNone/>
              <a:defRPr sz="6600">
                <a:latin typeface="Arial Black"/>
                <a:ea typeface="Arial Black"/>
                <a:cs typeface="Arial Black"/>
                <a:sym typeface="Arial Black"/>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
        <p:nvSpPr>
          <p:cNvPr id="283" name="Google Shape;283;p40"/>
          <p:cNvSpPr txBox="1"/>
          <p:nvPr/>
        </p:nvSpPr>
        <p:spPr>
          <a:xfrm>
            <a:off x="2846983" y="4225374"/>
            <a:ext cx="13062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en" sz="600" u="none" cap="none" strike="noStrike">
                <a:solidFill>
                  <a:srgbClr val="000000"/>
                </a:solidFill>
                <a:latin typeface="Arial"/>
                <a:ea typeface="Arial"/>
                <a:cs typeface="Arial"/>
                <a:sym typeface="Arial"/>
              </a:rPr>
              <a:t>The Global Fund to Fight</a:t>
            </a:r>
            <a:br>
              <a:rPr b="0" i="0" lang="en" sz="600" u="none" cap="none" strike="noStrike">
                <a:solidFill>
                  <a:srgbClr val="000000"/>
                </a:solidFill>
                <a:latin typeface="Arial"/>
                <a:ea typeface="Arial"/>
                <a:cs typeface="Arial"/>
                <a:sym typeface="Arial"/>
              </a:rPr>
            </a:br>
            <a:r>
              <a:rPr b="0" i="0" lang="en" sz="600" u="none" cap="none" strike="noStrike">
                <a:solidFill>
                  <a:srgbClr val="000000"/>
                </a:solidFill>
                <a:latin typeface="Arial"/>
                <a:ea typeface="Arial"/>
                <a:cs typeface="Arial"/>
                <a:sym typeface="Arial"/>
              </a:rPr>
              <a:t>AIDS, Tuberculosis and Malaria</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675"/>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+41 58 791 1700</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
              <a:buFont typeface="Arial"/>
              <a:buNone/>
            </a:pPr>
            <a:r>
              <a:rPr b="0" i="0" lang="en" sz="600" u="sng" cap="none" strike="noStrike">
                <a:solidFill>
                  <a:schemeClr val="dk1"/>
                </a:solidFill>
                <a:latin typeface="Arial"/>
                <a:ea typeface="Arial"/>
                <a:cs typeface="Arial"/>
                <a:sym typeface="Arial"/>
                <a:hlinkClick r:id="rId3">
                  <a:extLst>
                    <a:ext uri="{A12FA001-AC4F-418D-AE19-62706E023703}">
                      <ahyp:hlinkClr val="tx"/>
                    </a:ext>
                  </a:extLst>
                </a:hlinkClick>
              </a:rPr>
              <a:t>theglobalfund.org</a:t>
            </a:r>
            <a:endParaRPr b="0" i="0" sz="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000000"/>
                </a:solidFill>
                <a:latin typeface="Arial"/>
                <a:ea typeface="Arial"/>
                <a:cs typeface="Arial"/>
                <a:sym typeface="Arial"/>
              </a:rPr>
              <a:t>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600" u="none" cap="none" strike="noStrike">
              <a:solidFill>
                <a:srgbClr val="000000"/>
              </a:solidFill>
              <a:latin typeface="Arial"/>
              <a:ea typeface="Arial"/>
              <a:cs typeface="Arial"/>
              <a:sym typeface="Arial"/>
            </a:endParaRPr>
          </a:p>
        </p:txBody>
      </p:sp>
      <p:pic>
        <p:nvPicPr>
          <p:cNvPr descr="{&quot;templafy&quot;:{&quot;id&quot;:&quot;97ee8308-9dbe-440a-95bb-765f36fc413b&quot;}}" id="284" name="Google Shape;284;p40"/>
          <p:cNvPicPr preferRelativeResize="0"/>
          <p:nvPr/>
        </p:nvPicPr>
        <p:blipFill rotWithShape="1">
          <a:blip r:embed="rId4">
            <a:alphaModFix/>
          </a:blip>
          <a:srcRect b="0" l="0" r="0" t="0"/>
          <a:stretch/>
        </p:blipFill>
        <p:spPr>
          <a:xfrm>
            <a:off x="269081" y="4225375"/>
            <a:ext cx="1690200" cy="579791"/>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Event/Session Picture" showMasterSp="0">
  <p:cSld name="Title Event/Session Picture">
    <p:spTree>
      <p:nvGrpSpPr>
        <p:cNvPr id="285" name="Shape 285"/>
        <p:cNvGrpSpPr/>
        <p:nvPr/>
      </p:nvGrpSpPr>
      <p:grpSpPr>
        <a:xfrm>
          <a:off x="0" y="0"/>
          <a:ext cx="0" cy="0"/>
          <a:chOff x="0" y="0"/>
          <a:chExt cx="0" cy="0"/>
        </a:xfrm>
      </p:grpSpPr>
      <p:sp>
        <p:nvSpPr>
          <p:cNvPr id="286" name="Google Shape;286;p41"/>
          <p:cNvSpPr txBox="1"/>
          <p:nvPr>
            <p:ph type="ctrTitle"/>
          </p:nvPr>
        </p:nvSpPr>
        <p:spPr>
          <a:xfrm>
            <a:off x="3240000" y="206041"/>
            <a:ext cx="5633700" cy="11082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3600"/>
              <a:buFont typeface="Arial Black"/>
              <a:buNone/>
              <a:defRPr sz="3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87" name="Google Shape;287;p41"/>
          <p:cNvSpPr/>
          <p:nvPr>
            <p:ph idx="2" type="pic"/>
          </p:nvPr>
        </p:nvSpPr>
        <p:spPr>
          <a:xfrm>
            <a:off x="0" y="1348978"/>
            <a:ext cx="9144000" cy="3794400"/>
          </a:xfrm>
          <a:prstGeom prst="rect">
            <a:avLst/>
          </a:prstGeom>
          <a:noFill/>
          <a:ln>
            <a:noFill/>
          </a:ln>
        </p:spPr>
      </p:sp>
      <p:pic>
        <p:nvPicPr>
          <p:cNvPr descr="{&quot;templafy&quot;:{&quot;id&quot;:&quot;37a79629-315e-4591-ac1b-cdcb2fc60ece&quot;}}" id="288" name="Google Shape;288;p41"/>
          <p:cNvPicPr preferRelativeResize="0"/>
          <p:nvPr/>
        </p:nvPicPr>
        <p:blipFill rotWithShape="1">
          <a:blip r:embed="rId2">
            <a:alphaModFix/>
          </a:blip>
          <a:srcRect b="0" l="0" r="0" t="0"/>
          <a:stretch/>
        </p:blipFill>
        <p:spPr>
          <a:xfrm>
            <a:off x="268382" y="212888"/>
            <a:ext cx="1690200" cy="579791"/>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1133">
          <p15:clr>
            <a:srgbClr val="FF96FF"/>
          </p15:clr>
        </p15:guide>
        <p15:guide id="3" orient="horz" pos="3753">
          <p15:clr>
            <a:srgbClr val="FF96FF"/>
          </p15:clr>
        </p15:guide>
        <p15:guide id="4" pos="226">
          <p15:clr>
            <a:srgbClr val="FF96FF"/>
          </p15:clr>
        </p15:guide>
        <p15:guide id="5" pos="7453">
          <p15:clr>
            <a:srgbClr val="FF96FF"/>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Event/Session Dot Screen Picture" showMasterSp="0">
  <p:cSld name="Title Event/Session Dot Screen Picture">
    <p:spTree>
      <p:nvGrpSpPr>
        <p:cNvPr id="289" name="Shape 289"/>
        <p:cNvGrpSpPr/>
        <p:nvPr/>
      </p:nvGrpSpPr>
      <p:grpSpPr>
        <a:xfrm>
          <a:off x="0" y="0"/>
          <a:ext cx="0" cy="0"/>
          <a:chOff x="0" y="0"/>
          <a:chExt cx="0" cy="0"/>
        </a:xfrm>
      </p:grpSpPr>
      <p:sp>
        <p:nvSpPr>
          <p:cNvPr id="290" name="Google Shape;290;p42"/>
          <p:cNvSpPr/>
          <p:nvPr>
            <p:ph idx="2" type="pic"/>
          </p:nvPr>
        </p:nvSpPr>
        <p:spPr>
          <a:xfrm>
            <a:off x="4171444" y="1"/>
            <a:ext cx="4972500" cy="5143500"/>
          </a:xfrm>
          <a:prstGeom prst="rect">
            <a:avLst/>
          </a:prstGeom>
          <a:noFill/>
          <a:ln>
            <a:noFill/>
          </a:ln>
        </p:spPr>
      </p:sp>
      <p:sp>
        <p:nvSpPr>
          <p:cNvPr id="291" name="Google Shape;291;p42"/>
          <p:cNvSpPr txBox="1"/>
          <p:nvPr>
            <p:ph type="ctrTitle"/>
          </p:nvPr>
        </p:nvSpPr>
        <p:spPr>
          <a:xfrm>
            <a:off x="269081" y="1348978"/>
            <a:ext cx="4220700" cy="16299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3600"/>
              <a:buFont typeface="Arial Black"/>
              <a:buNone/>
              <a:defRPr sz="3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92" name="Google Shape;292;p42"/>
          <p:cNvSpPr txBox="1"/>
          <p:nvPr>
            <p:ph idx="1" type="body"/>
          </p:nvPr>
        </p:nvSpPr>
        <p:spPr>
          <a:xfrm>
            <a:off x="269082" y="3294000"/>
            <a:ext cx="4220700" cy="1215000"/>
          </a:xfrm>
          <a:prstGeom prst="rect">
            <a:avLst/>
          </a:prstGeom>
          <a:noFill/>
          <a:ln>
            <a:noFill/>
          </a:ln>
        </p:spPr>
        <p:txBody>
          <a:bodyPr anchorCtr="0" anchor="t" bIns="0" lIns="0" spcFirstLastPara="1" rIns="0" wrap="square" tIns="0">
            <a:noAutofit/>
          </a:bodyPr>
          <a:lstStyle>
            <a:lvl1pPr indent="-228600" lvl="0" marL="457200" rtl="0" algn="l">
              <a:lnSpc>
                <a:spcPct val="90000"/>
              </a:lnSpc>
              <a:spcBef>
                <a:spcPts val="750"/>
              </a:spcBef>
              <a:spcAft>
                <a:spcPts val="0"/>
              </a:spcAft>
              <a:buClr>
                <a:schemeClr val="dk1"/>
              </a:buClr>
              <a:buSzPts val="3600"/>
              <a:buNone/>
              <a:defRPr sz="3600">
                <a:latin typeface="Arial"/>
                <a:ea typeface="Arial"/>
                <a:cs typeface="Arial"/>
                <a:sym typeface="Arial"/>
              </a:defRPr>
            </a:lvl1pPr>
            <a:lvl2pPr indent="-228600" lvl="1" marL="914400" rtl="0" algn="l">
              <a:lnSpc>
                <a:spcPct val="90000"/>
              </a:lnSpc>
              <a:spcBef>
                <a:spcPts val="375"/>
              </a:spcBef>
              <a:spcAft>
                <a:spcPts val="0"/>
              </a:spcAft>
              <a:buClr>
                <a:schemeClr val="dk1"/>
              </a:buClr>
              <a:buSzPts val="3600"/>
              <a:buNone/>
              <a:defRPr sz="3600">
                <a:latin typeface="Arial"/>
                <a:ea typeface="Arial"/>
                <a:cs typeface="Arial"/>
                <a:sym typeface="Arial"/>
              </a:defRPr>
            </a:lvl2pPr>
            <a:lvl3pPr indent="-228600" lvl="2" marL="1371600" rtl="0" algn="l">
              <a:lnSpc>
                <a:spcPct val="90000"/>
              </a:lnSpc>
              <a:spcBef>
                <a:spcPts val="375"/>
              </a:spcBef>
              <a:spcAft>
                <a:spcPts val="0"/>
              </a:spcAft>
              <a:buClr>
                <a:schemeClr val="dk1"/>
              </a:buClr>
              <a:buSzPts val="3600"/>
              <a:buNone/>
              <a:defRPr sz="3600">
                <a:latin typeface="Arial"/>
                <a:ea typeface="Arial"/>
                <a:cs typeface="Arial"/>
                <a:sym typeface="Arial"/>
              </a:defRPr>
            </a:lvl3pPr>
            <a:lvl4pPr indent="-228600" lvl="3" marL="1828800" rtl="0" algn="l">
              <a:lnSpc>
                <a:spcPct val="90000"/>
              </a:lnSpc>
              <a:spcBef>
                <a:spcPts val="375"/>
              </a:spcBef>
              <a:spcAft>
                <a:spcPts val="0"/>
              </a:spcAft>
              <a:buClr>
                <a:schemeClr val="dk1"/>
              </a:buClr>
              <a:buSzPts val="3600"/>
              <a:buNone/>
              <a:defRPr sz="3600">
                <a:latin typeface="Arial"/>
                <a:ea typeface="Arial"/>
                <a:cs typeface="Arial"/>
                <a:sym typeface="Arial"/>
              </a:defRPr>
            </a:lvl4pPr>
            <a:lvl5pPr indent="-228600" lvl="4" marL="2286000" rtl="0" algn="l">
              <a:lnSpc>
                <a:spcPct val="90000"/>
              </a:lnSpc>
              <a:spcBef>
                <a:spcPts val="375"/>
              </a:spcBef>
              <a:spcAft>
                <a:spcPts val="0"/>
              </a:spcAft>
              <a:buClr>
                <a:schemeClr val="dk1"/>
              </a:buClr>
              <a:buSzPts val="3600"/>
              <a:buNone/>
              <a:defRPr sz="3600">
                <a:latin typeface="Arial"/>
                <a:ea typeface="Arial"/>
                <a:cs typeface="Arial"/>
                <a:sym typeface="Arial"/>
              </a:defRPr>
            </a:lvl5pPr>
            <a:lvl6pPr indent="-228600" lvl="5" marL="2743200" rtl="0" algn="l">
              <a:lnSpc>
                <a:spcPct val="90000"/>
              </a:lnSpc>
              <a:spcBef>
                <a:spcPts val="375"/>
              </a:spcBef>
              <a:spcAft>
                <a:spcPts val="0"/>
              </a:spcAft>
              <a:buClr>
                <a:schemeClr val="dk1"/>
              </a:buClr>
              <a:buSzPts val="3600"/>
              <a:buNone/>
              <a:defRPr sz="3600"/>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pic>
        <p:nvPicPr>
          <p:cNvPr descr="{&quot;templafy&quot;:{&quot;id&quot;:&quot;e7938da6-68fb-439a-b128-51b67aaabfc4&quot;}}" id="293" name="Google Shape;293;p42"/>
          <p:cNvPicPr preferRelativeResize="0"/>
          <p:nvPr/>
        </p:nvPicPr>
        <p:blipFill rotWithShape="1">
          <a:blip r:embed="rId2">
            <a:alphaModFix/>
          </a:blip>
          <a:srcRect b="0" l="0" r="0" t="0"/>
          <a:stretch/>
        </p:blipFill>
        <p:spPr>
          <a:xfrm>
            <a:off x="268382" y="212888"/>
            <a:ext cx="1690200" cy="579791"/>
          </a:xfrm>
          <a:prstGeom prst="rect">
            <a:avLst/>
          </a:prstGeom>
          <a:noFill/>
          <a:ln>
            <a:noFill/>
          </a:ln>
        </p:spPr>
      </p:pic>
    </p:spTree>
  </p:cSld>
  <p:clrMapOvr>
    <a:masterClrMapping/>
  </p:clrMapOvr>
  <p:extLst>
    <p:ext uri="{DCECCB84-F9BA-43D5-87BE-67443E8EF086}">
      <p15:sldGuideLst>
        <p15:guide id="1" orient="horz" pos="170">
          <p15:clr>
            <a:srgbClr val="717275"/>
          </p15:clr>
        </p15:guide>
        <p15:guide id="2" orient="horz" pos="777">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olumn">
  <p:cSld name="Single column">
    <p:spTree>
      <p:nvGrpSpPr>
        <p:cNvPr id="294" name="Shape 294"/>
        <p:cNvGrpSpPr/>
        <p:nvPr/>
      </p:nvGrpSpPr>
      <p:grpSpPr>
        <a:xfrm>
          <a:off x="0" y="0"/>
          <a:ext cx="0" cy="0"/>
          <a:chOff x="0" y="0"/>
          <a:chExt cx="0" cy="0"/>
        </a:xfrm>
      </p:grpSpPr>
      <p:sp>
        <p:nvSpPr>
          <p:cNvPr id="295" name="Google Shape;295;p43"/>
          <p:cNvSpPr txBox="1"/>
          <p:nvPr>
            <p:ph type="title"/>
          </p:nvPr>
        </p:nvSpPr>
        <p:spPr>
          <a:xfrm>
            <a:off x="270000" y="202501"/>
            <a:ext cx="8604000" cy="7047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96" name="Google Shape;296;p43"/>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
        <p:nvSpPr>
          <p:cNvPr id="297" name="Google Shape;297;p43"/>
          <p:cNvSpPr txBox="1"/>
          <p:nvPr>
            <p:ph idx="1" type="body"/>
          </p:nvPr>
        </p:nvSpPr>
        <p:spPr>
          <a:xfrm>
            <a:off x="278606" y="897731"/>
            <a:ext cx="8586900" cy="3591000"/>
          </a:xfrm>
          <a:prstGeom prst="rect">
            <a:avLst/>
          </a:prstGeom>
          <a:noFill/>
          <a:ln>
            <a:noFill/>
          </a:ln>
        </p:spPr>
        <p:txBody>
          <a:bodyPr anchorCtr="0" anchor="t" bIns="0" lIns="0" spcFirstLastPara="1" rIns="0" wrap="square" tIns="0">
            <a:noAutofit/>
          </a:bodyPr>
          <a:lstStyle>
            <a:lvl1pPr indent="-323850" lvl="0" marL="457200" rtl="0" algn="l">
              <a:lnSpc>
                <a:spcPct val="90000"/>
              </a:lnSpc>
              <a:spcBef>
                <a:spcPts val="750"/>
              </a:spcBef>
              <a:spcAft>
                <a:spcPts val="0"/>
              </a:spcAft>
              <a:buClr>
                <a:schemeClr val="dk1"/>
              </a:buClr>
              <a:buSzPts val="1500"/>
              <a:buChar char="•"/>
              <a:defRPr>
                <a:solidFill>
                  <a:schemeClr val="dk1"/>
                </a:solidFill>
              </a:defRPr>
            </a:lvl1pPr>
            <a:lvl2pPr indent="-342900" lvl="1" marL="914400" rtl="0" algn="l">
              <a:lnSpc>
                <a:spcPct val="90000"/>
              </a:lnSpc>
              <a:spcBef>
                <a:spcPts val="375"/>
              </a:spcBef>
              <a:spcAft>
                <a:spcPts val="0"/>
              </a:spcAft>
              <a:buClr>
                <a:schemeClr val="dk1"/>
              </a:buClr>
              <a:buSzPts val="1800"/>
              <a:buChar char="•"/>
              <a:defRPr/>
            </a:lvl2pPr>
            <a:lvl3pPr indent="-342900" lvl="2" marL="1371600" rtl="0" algn="l">
              <a:lnSpc>
                <a:spcPct val="90000"/>
              </a:lnSpc>
              <a:spcBef>
                <a:spcPts val="375"/>
              </a:spcBef>
              <a:spcAft>
                <a:spcPts val="0"/>
              </a:spcAft>
              <a:buClr>
                <a:schemeClr val="dk1"/>
              </a:buClr>
              <a:buSzPts val="1800"/>
              <a:buChar char="•"/>
              <a:defRPr/>
            </a:lvl3pPr>
            <a:lvl4pPr indent="-342900" lvl="3" marL="1828800" rtl="0" algn="l">
              <a:lnSpc>
                <a:spcPct val="90000"/>
              </a:lnSpc>
              <a:spcBef>
                <a:spcPts val="375"/>
              </a:spcBef>
              <a:spcAft>
                <a:spcPts val="0"/>
              </a:spcAft>
              <a:buClr>
                <a:schemeClr val="dk1"/>
              </a:buClr>
              <a:buSzPts val="1800"/>
              <a:buChar char="•"/>
              <a:defRPr/>
            </a:lvl4pPr>
            <a:lvl5pPr indent="-342900" lvl="4" marL="2286000" rtl="0" algn="l">
              <a:lnSpc>
                <a:spcPct val="90000"/>
              </a:lnSpc>
              <a:spcBef>
                <a:spcPts val="375"/>
              </a:spcBef>
              <a:spcAft>
                <a:spcPts val="0"/>
              </a:spcAft>
              <a:buClr>
                <a:schemeClr val="dk1"/>
              </a:buClr>
              <a:buSzPts val="1800"/>
              <a:buChar char="•"/>
              <a:defRPr/>
            </a:lvl5pPr>
            <a:lvl6pPr indent="-342900" lvl="5" marL="2743200" rtl="0" algn="l">
              <a:lnSpc>
                <a:spcPct val="90000"/>
              </a:lnSpc>
              <a:spcBef>
                <a:spcPts val="375"/>
              </a:spcBef>
              <a:spcAft>
                <a:spcPts val="0"/>
              </a:spcAft>
              <a:buClr>
                <a:schemeClr val="dk1"/>
              </a:buClr>
              <a:buSzPts val="1800"/>
              <a:buChar char="•"/>
              <a:defRPr/>
            </a:lvl6pPr>
            <a:lvl7pPr indent="-342900" lvl="6" marL="3200400" rtl="0" algn="l">
              <a:lnSpc>
                <a:spcPct val="90000"/>
              </a:lnSpc>
              <a:spcBef>
                <a:spcPts val="375"/>
              </a:spcBef>
              <a:spcAft>
                <a:spcPts val="0"/>
              </a:spcAft>
              <a:buClr>
                <a:schemeClr val="dk1"/>
              </a:buClr>
              <a:buSzPts val="1800"/>
              <a:buChar char="•"/>
              <a:defRPr/>
            </a:lvl7pPr>
            <a:lvl8pPr indent="-342900" lvl="7" marL="3657600" rtl="0" algn="l">
              <a:lnSpc>
                <a:spcPct val="90000"/>
              </a:lnSpc>
              <a:spcBef>
                <a:spcPts val="375"/>
              </a:spcBef>
              <a:spcAft>
                <a:spcPts val="0"/>
              </a:spcAft>
              <a:buClr>
                <a:schemeClr val="dk1"/>
              </a:buClr>
              <a:buSzPts val="1800"/>
              <a:buChar char="•"/>
              <a:defRPr/>
            </a:lvl8pPr>
            <a:lvl9pPr indent="-342900" lvl="8" marL="4114800" rtl="0" algn="l">
              <a:lnSpc>
                <a:spcPct val="90000"/>
              </a:lnSpc>
              <a:spcBef>
                <a:spcPts val="375"/>
              </a:spcBef>
              <a:spcAft>
                <a:spcPts val="0"/>
              </a:spcAft>
              <a:buClr>
                <a:schemeClr val="dk1"/>
              </a:buClr>
              <a:buSzPts val="1800"/>
              <a:buChar char="•"/>
              <a:defRPr/>
            </a:lvl9pPr>
          </a:lstStyle>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image">
  <p:cSld name="Title + image">
    <p:spTree>
      <p:nvGrpSpPr>
        <p:cNvPr id="298" name="Shape 298"/>
        <p:cNvGrpSpPr/>
        <p:nvPr/>
      </p:nvGrpSpPr>
      <p:grpSpPr>
        <a:xfrm>
          <a:off x="0" y="0"/>
          <a:ext cx="0" cy="0"/>
          <a:chOff x="0" y="0"/>
          <a:chExt cx="0" cy="0"/>
        </a:xfrm>
      </p:grpSpPr>
      <p:sp>
        <p:nvSpPr>
          <p:cNvPr id="299" name="Google Shape;299;p44"/>
          <p:cNvSpPr txBox="1"/>
          <p:nvPr>
            <p:ph type="title"/>
          </p:nvPr>
        </p:nvSpPr>
        <p:spPr>
          <a:xfrm>
            <a:off x="270000" y="202501"/>
            <a:ext cx="8604000" cy="7047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2400"/>
              <a:buFont typeface="Arial Black"/>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0" name="Google Shape;300;p44"/>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None/>
              <a:defRPr/>
            </a:lvl1pPr>
            <a:lvl2pPr indent="0" lvl="1" marL="0" marR="0" rtl="0" algn="r">
              <a:lnSpc>
                <a:spcPct val="100000"/>
              </a:lnSpc>
              <a:spcBef>
                <a:spcPts val="0"/>
              </a:spcBef>
              <a:spcAft>
                <a:spcPts val="0"/>
              </a:spcAft>
              <a:buNone/>
              <a:defRPr/>
            </a:lvl2pPr>
            <a:lvl3pPr indent="0" lvl="2" marL="0" marR="0" rtl="0" algn="r">
              <a:lnSpc>
                <a:spcPct val="100000"/>
              </a:lnSpc>
              <a:spcBef>
                <a:spcPts val="0"/>
              </a:spcBef>
              <a:spcAft>
                <a:spcPts val="0"/>
              </a:spcAft>
              <a:buNone/>
              <a:defRPr/>
            </a:lvl3pPr>
            <a:lvl4pPr indent="0" lvl="3" marL="0" marR="0" rtl="0" algn="r">
              <a:lnSpc>
                <a:spcPct val="100000"/>
              </a:lnSpc>
              <a:spcBef>
                <a:spcPts val="0"/>
              </a:spcBef>
              <a:spcAft>
                <a:spcPts val="0"/>
              </a:spcAft>
              <a:buNone/>
              <a:defRPr/>
            </a:lvl4pPr>
            <a:lvl5pPr indent="0" lvl="4" marL="0" marR="0" rtl="0" algn="r">
              <a:lnSpc>
                <a:spcPct val="100000"/>
              </a:lnSpc>
              <a:spcBef>
                <a:spcPts val="0"/>
              </a:spcBef>
              <a:spcAft>
                <a:spcPts val="0"/>
              </a:spcAft>
              <a:buNone/>
              <a:defRPr/>
            </a:lvl5pPr>
            <a:lvl6pPr indent="0" lvl="5" marL="0" marR="0" rtl="0" algn="r">
              <a:lnSpc>
                <a:spcPct val="100000"/>
              </a:lnSpc>
              <a:spcBef>
                <a:spcPts val="0"/>
              </a:spcBef>
              <a:spcAft>
                <a:spcPts val="0"/>
              </a:spcAft>
              <a:buNone/>
              <a:defRPr/>
            </a:lvl6pPr>
            <a:lvl7pPr indent="0" lvl="6" marL="0" marR="0" rtl="0" algn="r">
              <a:lnSpc>
                <a:spcPct val="100000"/>
              </a:lnSpc>
              <a:spcBef>
                <a:spcPts val="0"/>
              </a:spcBef>
              <a:spcAft>
                <a:spcPts val="0"/>
              </a:spcAft>
              <a:buNone/>
              <a:defRPr/>
            </a:lvl7pPr>
            <a:lvl8pPr indent="0" lvl="7" marL="0" marR="0" rtl="0" algn="r">
              <a:lnSpc>
                <a:spcPct val="100000"/>
              </a:lnSpc>
              <a:spcBef>
                <a:spcPts val="0"/>
              </a:spcBef>
              <a:spcAft>
                <a:spcPts val="0"/>
              </a:spcAft>
              <a:buNone/>
              <a:defRPr/>
            </a:lvl8pPr>
            <a:lvl9pPr indent="0" lvl="8" marL="0" marR="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b="0" i="0" sz="750" u="none" cap="none" strike="noStrike">
              <a:solidFill>
                <a:schemeClr val="dk1"/>
              </a:solidFill>
              <a:latin typeface="Arial Black"/>
              <a:ea typeface="Arial Black"/>
              <a:cs typeface="Arial Black"/>
              <a:sym typeface="Arial Black"/>
            </a:endParaRPr>
          </a:p>
        </p:txBody>
      </p:sp>
      <p:sp>
        <p:nvSpPr>
          <p:cNvPr id="301" name="Google Shape;301;p44"/>
          <p:cNvSpPr/>
          <p:nvPr>
            <p:ph idx="2" type="pic"/>
          </p:nvPr>
        </p:nvSpPr>
        <p:spPr>
          <a:xfrm>
            <a:off x="278606" y="897733"/>
            <a:ext cx="8586900" cy="3591000"/>
          </a:xfrm>
          <a:prstGeom prst="rect">
            <a:avLst/>
          </a:prstGeom>
          <a:noFill/>
          <a:ln>
            <a:noFill/>
          </a:ln>
        </p:spPr>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type="titleOnly">
  <p:cSld name="TITLE_ONLY">
    <p:spTree>
      <p:nvGrpSpPr>
        <p:cNvPr id="302" name="Shape 302"/>
        <p:cNvGrpSpPr/>
        <p:nvPr/>
      </p:nvGrpSpPr>
      <p:grpSpPr>
        <a:xfrm>
          <a:off x="0" y="0"/>
          <a:ext cx="0" cy="0"/>
          <a:chOff x="0" y="0"/>
          <a:chExt cx="0" cy="0"/>
        </a:xfrm>
      </p:grpSpPr>
      <p:sp>
        <p:nvSpPr>
          <p:cNvPr id="303" name="Google Shape;303;p45"/>
          <p:cNvSpPr txBox="1"/>
          <p:nvPr>
            <p:ph type="title"/>
          </p:nvPr>
        </p:nvSpPr>
        <p:spPr>
          <a:xfrm>
            <a:off x="270000" y="202501"/>
            <a:ext cx="8604000" cy="7047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4" name="Google Shape;304;p4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05" name="Google Shape;305;p45"/>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06" name="Google Shape;306;p45"/>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rtl="0" algn="r">
              <a:lnSpc>
                <a:spcPct val="100000"/>
              </a:lnSpc>
              <a:spcBef>
                <a:spcPts val="0"/>
              </a:spcBef>
              <a:spcAft>
                <a:spcPts val="0"/>
              </a:spcAft>
              <a:buNone/>
              <a:defRPr/>
            </a:lvl1pPr>
            <a:lvl2pPr indent="0" lvl="1" marL="0" rtl="0" algn="r">
              <a:lnSpc>
                <a:spcPct val="100000"/>
              </a:lnSpc>
              <a:spcBef>
                <a:spcPts val="0"/>
              </a:spcBef>
              <a:spcAft>
                <a:spcPts val="0"/>
              </a:spcAft>
              <a:buNone/>
              <a:defRPr/>
            </a:lvl2pPr>
            <a:lvl3pPr indent="0" lvl="2" marL="0" rtl="0" algn="r">
              <a:lnSpc>
                <a:spcPct val="100000"/>
              </a:lnSpc>
              <a:spcBef>
                <a:spcPts val="0"/>
              </a:spcBef>
              <a:spcAft>
                <a:spcPts val="0"/>
              </a:spcAft>
              <a:buNone/>
              <a:defRPr/>
            </a:lvl3pPr>
            <a:lvl4pPr indent="0" lvl="3" marL="0" rtl="0" algn="r">
              <a:lnSpc>
                <a:spcPct val="100000"/>
              </a:lnSpc>
              <a:spcBef>
                <a:spcPts val="0"/>
              </a:spcBef>
              <a:spcAft>
                <a:spcPts val="0"/>
              </a:spcAft>
              <a:buNone/>
              <a:defRPr/>
            </a:lvl4pPr>
            <a:lvl5pPr indent="0" lvl="4" marL="0" rtl="0" algn="r">
              <a:lnSpc>
                <a:spcPct val="100000"/>
              </a:lnSpc>
              <a:spcBef>
                <a:spcPts val="0"/>
              </a:spcBef>
              <a:spcAft>
                <a:spcPts val="0"/>
              </a:spcAft>
              <a:buNone/>
              <a:defRPr/>
            </a:lvl5pPr>
            <a:lvl6pPr indent="0" lvl="5" marL="0" rtl="0" algn="r">
              <a:lnSpc>
                <a:spcPct val="100000"/>
              </a:lnSpc>
              <a:spcBef>
                <a:spcPts val="0"/>
              </a:spcBef>
              <a:spcAft>
                <a:spcPts val="0"/>
              </a:spcAft>
              <a:buNone/>
              <a:defRPr/>
            </a:lvl6pPr>
            <a:lvl7pPr indent="0" lvl="6" marL="0" rtl="0" algn="r">
              <a:lnSpc>
                <a:spcPct val="100000"/>
              </a:lnSpc>
              <a:spcBef>
                <a:spcPts val="0"/>
              </a:spcBef>
              <a:spcAft>
                <a:spcPts val="0"/>
              </a:spcAft>
              <a:buNone/>
              <a:defRPr/>
            </a:lvl7pPr>
            <a:lvl8pPr indent="0" lvl="7" marL="0" rtl="0" algn="r">
              <a:lnSpc>
                <a:spcPct val="100000"/>
              </a:lnSpc>
              <a:spcBef>
                <a:spcPts val="0"/>
              </a:spcBef>
              <a:spcAft>
                <a:spcPts val="0"/>
              </a:spcAft>
              <a:buNone/>
              <a:defRPr/>
            </a:lvl8pPr>
            <a:lvl9pPr indent="0" lvl="8" marL="0" rt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B1C67D"/>
        </a:solidFill>
      </p:bgPr>
    </p:bg>
    <p:spTree>
      <p:nvGrpSpPr>
        <p:cNvPr id="313" name="Shape 313"/>
        <p:cNvGrpSpPr/>
        <p:nvPr/>
      </p:nvGrpSpPr>
      <p:grpSpPr>
        <a:xfrm>
          <a:off x="0" y="0"/>
          <a:ext cx="0" cy="0"/>
          <a:chOff x="0" y="0"/>
          <a:chExt cx="0" cy="0"/>
        </a:xfrm>
      </p:grpSpPr>
      <p:sp>
        <p:nvSpPr>
          <p:cNvPr id="314" name="Google Shape;314;p47"/>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pic>
        <p:nvPicPr>
          <p:cNvPr id="315" name="Google Shape;315;p47"/>
          <p:cNvPicPr preferRelativeResize="0"/>
          <p:nvPr/>
        </p:nvPicPr>
        <p:blipFill rotWithShape="1">
          <a:blip r:embed="rId2">
            <a:alphaModFix/>
          </a:blip>
          <a:srcRect b="0" l="0" r="0" t="0"/>
          <a:stretch/>
        </p:blipFill>
        <p:spPr>
          <a:xfrm>
            <a:off x="5966495" y="2202600"/>
            <a:ext cx="2453426" cy="2446849"/>
          </a:xfrm>
          <a:prstGeom prst="rect">
            <a:avLst/>
          </a:prstGeom>
          <a:noFill/>
          <a:ln>
            <a:noFill/>
          </a:ln>
        </p:spPr>
      </p:pic>
      <p:cxnSp>
        <p:nvCxnSpPr>
          <p:cNvPr id="316" name="Google Shape;316;p47"/>
          <p:cNvCxnSpPr/>
          <p:nvPr/>
        </p:nvCxnSpPr>
        <p:spPr>
          <a:xfrm flipH="1" rot="10800000">
            <a:off x="311700" y="1415075"/>
            <a:ext cx="6671700" cy="3000"/>
          </a:xfrm>
          <a:prstGeom prst="straightConnector1">
            <a:avLst/>
          </a:prstGeom>
          <a:noFill/>
          <a:ln cap="flat" cmpd="sng" w="38100">
            <a:solidFill>
              <a:srgbClr val="FFFFFF"/>
            </a:solidFill>
            <a:prstDash val="solid"/>
            <a:round/>
            <a:headEnd len="sm" w="sm" type="none"/>
            <a:tailEnd len="sm" w="sm" type="none"/>
          </a:ln>
        </p:spPr>
      </p:cxnSp>
      <p:sp>
        <p:nvSpPr>
          <p:cNvPr id="317" name="Google Shape;317;p47"/>
          <p:cNvSpPr txBox="1"/>
          <p:nvPr>
            <p:ph type="title"/>
          </p:nvPr>
        </p:nvSpPr>
        <p:spPr>
          <a:xfrm>
            <a:off x="311700" y="583350"/>
            <a:ext cx="7309800" cy="831600"/>
          </a:xfrm>
          <a:prstGeom prst="rect">
            <a:avLst/>
          </a:prstGeom>
          <a:noFill/>
          <a:ln>
            <a:noFill/>
          </a:ln>
        </p:spPr>
        <p:txBody>
          <a:bodyPr anchorCtr="0" anchor="ctr" bIns="91425" lIns="0" spcFirstLastPara="1" rIns="91425" wrap="square" tIns="91425">
            <a:spAutoFit/>
          </a:bodyPr>
          <a:lstStyle>
            <a:lvl1pPr lvl="0" rtl="0" algn="l">
              <a:lnSpc>
                <a:spcPct val="100000"/>
              </a:lnSpc>
              <a:spcBef>
                <a:spcPts val="0"/>
              </a:spcBef>
              <a:spcAft>
                <a:spcPts val="0"/>
              </a:spcAft>
              <a:buClr>
                <a:schemeClr val="lt1"/>
              </a:buClr>
              <a:buSzPts val="5000"/>
              <a:buNone/>
              <a:defRPr sz="5000">
                <a:solidFill>
                  <a:schemeClr val="lt1"/>
                </a:solidFill>
              </a:defRPr>
            </a:lvl1pPr>
            <a:lvl2pPr lvl="1" rtl="0" algn="l">
              <a:lnSpc>
                <a:spcPct val="100000"/>
              </a:lnSpc>
              <a:spcBef>
                <a:spcPts val="0"/>
              </a:spcBef>
              <a:spcAft>
                <a:spcPts val="0"/>
              </a:spcAft>
              <a:buSzPts val="3000"/>
              <a:buNone/>
              <a:defRPr>
                <a:latin typeface="Comfortaa"/>
                <a:ea typeface="Comfortaa"/>
                <a:cs typeface="Comfortaa"/>
                <a:sym typeface="Comfortaa"/>
              </a:defRPr>
            </a:lvl2pPr>
            <a:lvl3pPr lvl="2" rtl="0" algn="l">
              <a:lnSpc>
                <a:spcPct val="100000"/>
              </a:lnSpc>
              <a:spcBef>
                <a:spcPts val="0"/>
              </a:spcBef>
              <a:spcAft>
                <a:spcPts val="0"/>
              </a:spcAft>
              <a:buSzPts val="3000"/>
              <a:buNone/>
              <a:defRPr>
                <a:latin typeface="Comfortaa"/>
                <a:ea typeface="Comfortaa"/>
                <a:cs typeface="Comfortaa"/>
                <a:sym typeface="Comfortaa"/>
              </a:defRPr>
            </a:lvl3pPr>
            <a:lvl4pPr lvl="3" rtl="0" algn="l">
              <a:lnSpc>
                <a:spcPct val="100000"/>
              </a:lnSpc>
              <a:spcBef>
                <a:spcPts val="0"/>
              </a:spcBef>
              <a:spcAft>
                <a:spcPts val="0"/>
              </a:spcAft>
              <a:buSzPts val="3000"/>
              <a:buNone/>
              <a:defRPr>
                <a:latin typeface="Comfortaa"/>
                <a:ea typeface="Comfortaa"/>
                <a:cs typeface="Comfortaa"/>
                <a:sym typeface="Comfortaa"/>
              </a:defRPr>
            </a:lvl4pPr>
            <a:lvl5pPr lvl="4" rtl="0" algn="l">
              <a:lnSpc>
                <a:spcPct val="100000"/>
              </a:lnSpc>
              <a:spcBef>
                <a:spcPts val="0"/>
              </a:spcBef>
              <a:spcAft>
                <a:spcPts val="0"/>
              </a:spcAft>
              <a:buSzPts val="3000"/>
              <a:buNone/>
              <a:defRPr>
                <a:latin typeface="Comfortaa"/>
                <a:ea typeface="Comfortaa"/>
                <a:cs typeface="Comfortaa"/>
                <a:sym typeface="Comfortaa"/>
              </a:defRPr>
            </a:lvl5pPr>
            <a:lvl6pPr lvl="5" rtl="0" algn="l">
              <a:lnSpc>
                <a:spcPct val="100000"/>
              </a:lnSpc>
              <a:spcBef>
                <a:spcPts val="0"/>
              </a:spcBef>
              <a:spcAft>
                <a:spcPts val="0"/>
              </a:spcAft>
              <a:buSzPts val="3000"/>
              <a:buNone/>
              <a:defRPr>
                <a:latin typeface="Comfortaa"/>
                <a:ea typeface="Comfortaa"/>
                <a:cs typeface="Comfortaa"/>
                <a:sym typeface="Comfortaa"/>
              </a:defRPr>
            </a:lvl6pPr>
            <a:lvl7pPr lvl="6" rtl="0" algn="l">
              <a:lnSpc>
                <a:spcPct val="100000"/>
              </a:lnSpc>
              <a:spcBef>
                <a:spcPts val="0"/>
              </a:spcBef>
              <a:spcAft>
                <a:spcPts val="0"/>
              </a:spcAft>
              <a:buSzPts val="3000"/>
              <a:buNone/>
              <a:defRPr>
                <a:latin typeface="Comfortaa"/>
                <a:ea typeface="Comfortaa"/>
                <a:cs typeface="Comfortaa"/>
                <a:sym typeface="Comfortaa"/>
              </a:defRPr>
            </a:lvl7pPr>
            <a:lvl8pPr lvl="7" rtl="0" algn="l">
              <a:lnSpc>
                <a:spcPct val="100000"/>
              </a:lnSpc>
              <a:spcBef>
                <a:spcPts val="0"/>
              </a:spcBef>
              <a:spcAft>
                <a:spcPts val="0"/>
              </a:spcAft>
              <a:buSzPts val="3000"/>
              <a:buNone/>
              <a:defRPr>
                <a:latin typeface="Comfortaa"/>
                <a:ea typeface="Comfortaa"/>
                <a:cs typeface="Comfortaa"/>
                <a:sym typeface="Comfortaa"/>
              </a:defRPr>
            </a:lvl8pPr>
            <a:lvl9pPr lvl="8" rtl="0" algn="l">
              <a:lnSpc>
                <a:spcPct val="100000"/>
              </a:lnSpc>
              <a:spcBef>
                <a:spcPts val="0"/>
              </a:spcBef>
              <a:spcAft>
                <a:spcPts val="0"/>
              </a:spcAft>
              <a:buSzPts val="3000"/>
              <a:buNone/>
              <a:defRPr>
                <a:latin typeface="Comfortaa"/>
                <a:ea typeface="Comfortaa"/>
                <a:cs typeface="Comfortaa"/>
                <a:sym typeface="Comfortaa"/>
              </a:defRPr>
            </a:lvl9pPr>
          </a:lstStyle>
          <a:p/>
        </p:txBody>
      </p:sp>
      <p:sp>
        <p:nvSpPr>
          <p:cNvPr id="318" name="Google Shape;318;p47"/>
          <p:cNvSpPr txBox="1"/>
          <p:nvPr/>
        </p:nvSpPr>
        <p:spPr>
          <a:xfrm>
            <a:off x="497400" y="4801050"/>
            <a:ext cx="8149200" cy="338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FFFFFF"/>
                </a:solidFill>
                <a:latin typeface="Calibri"/>
                <a:ea typeface="Calibri"/>
                <a:cs typeface="Calibri"/>
                <a:sym typeface="Calibri"/>
              </a:rPr>
              <a:t>© Build Health International 2023, All Rights Reserved. The use of this presentation is subject to the license terms set out at the end of this document.</a:t>
            </a:r>
            <a:endParaRPr b="0" i="0" sz="1000" u="none" cap="none" strike="noStrike">
              <a:solidFill>
                <a:srgbClr val="FFFFFF"/>
              </a:solidFill>
              <a:latin typeface="Calibri"/>
              <a:ea typeface="Calibri"/>
              <a:cs typeface="Calibri"/>
              <a:sym typeface="Calibri"/>
            </a:endParaRPr>
          </a:p>
        </p:txBody>
      </p:sp>
      <p:pic>
        <p:nvPicPr>
          <p:cNvPr id="319" name="Google Shape;319;p47"/>
          <p:cNvPicPr preferRelativeResize="0"/>
          <p:nvPr/>
        </p:nvPicPr>
        <p:blipFill rotWithShape="1">
          <a:blip r:embed="rId3">
            <a:alphaModFix/>
          </a:blip>
          <a:srcRect b="0" l="0" r="0" t="0"/>
          <a:stretch/>
        </p:blipFill>
        <p:spPr>
          <a:xfrm>
            <a:off x="906450" y="2450525"/>
            <a:ext cx="4525751" cy="1966425"/>
          </a:xfrm>
          <a:prstGeom prst="rect">
            <a:avLst/>
          </a:prstGeom>
          <a:noFill/>
          <a:ln>
            <a:noFill/>
          </a:ln>
        </p:spPr>
      </p:pic>
      <p:sp>
        <p:nvSpPr>
          <p:cNvPr id="320" name="Google Shape;320;p47"/>
          <p:cNvSpPr/>
          <p:nvPr/>
        </p:nvSpPr>
        <p:spPr>
          <a:xfrm>
            <a:off x="7981525" y="54800"/>
            <a:ext cx="1079100" cy="393600"/>
          </a:xfrm>
          <a:prstGeom prst="roundRect">
            <a:avLst>
              <a:gd fmla="val 16667" name="adj"/>
            </a:avLst>
          </a:prstGeom>
          <a:solidFill>
            <a:srgbClr val="B1C67D"/>
          </a:solidFill>
          <a:ln cap="flat" cmpd="sng" w="9525">
            <a:solidFill>
              <a:srgbClr val="B1C6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B1C67D"/>
              </a:solidFill>
              <a:latin typeface="Arial"/>
              <a:ea typeface="Arial"/>
              <a:cs typeface="Arial"/>
              <a:sym typeface="Arial"/>
            </a:endParaRPr>
          </a:p>
        </p:txBody>
      </p:sp>
      <p:sp>
        <p:nvSpPr>
          <p:cNvPr id="321" name="Google Shape;321;p47"/>
          <p:cNvSpPr txBox="1"/>
          <p:nvPr>
            <p:ph idx="1" type="subTitle"/>
          </p:nvPr>
        </p:nvSpPr>
        <p:spPr>
          <a:xfrm>
            <a:off x="311700" y="1428007"/>
            <a:ext cx="7785300" cy="623100"/>
          </a:xfrm>
          <a:prstGeom prst="rect">
            <a:avLst/>
          </a:prstGeom>
          <a:noFill/>
          <a:ln>
            <a:noFill/>
          </a:ln>
        </p:spPr>
        <p:txBody>
          <a:bodyPr anchorCtr="0" anchor="t" bIns="91425" lIns="0" spcFirstLastPara="1" rIns="0" wrap="square" tIns="91425">
            <a:spAutoFit/>
          </a:bodyPr>
          <a:lstStyle>
            <a:lvl1pPr lvl="0" rtl="0" algn="l">
              <a:lnSpc>
                <a:spcPct val="115000"/>
              </a:lnSpc>
              <a:spcBef>
                <a:spcPts val="0"/>
              </a:spcBef>
              <a:spcAft>
                <a:spcPts val="0"/>
              </a:spcAft>
              <a:buSzPts val="2800"/>
              <a:buNone/>
              <a:defRPr sz="2800"/>
            </a:lvl1pPr>
            <a:lvl2pPr lvl="1" rtl="0" algn="l">
              <a:lnSpc>
                <a:spcPct val="115000"/>
              </a:lnSpc>
              <a:spcBef>
                <a:spcPts val="0"/>
              </a:spcBef>
              <a:spcAft>
                <a:spcPts val="0"/>
              </a:spcAft>
              <a:buSzPts val="1000"/>
              <a:buNone/>
              <a:defRPr/>
            </a:lvl2pPr>
            <a:lvl3pPr lvl="2" rtl="0" algn="l">
              <a:lnSpc>
                <a:spcPct val="115000"/>
              </a:lnSpc>
              <a:spcBef>
                <a:spcPts val="0"/>
              </a:spcBef>
              <a:spcAft>
                <a:spcPts val="0"/>
              </a:spcAft>
              <a:buSzPts val="1000"/>
              <a:buNone/>
              <a:defRPr/>
            </a:lvl3pPr>
            <a:lvl4pPr lvl="3" rtl="0" algn="l">
              <a:lnSpc>
                <a:spcPct val="115000"/>
              </a:lnSpc>
              <a:spcBef>
                <a:spcPts val="0"/>
              </a:spcBef>
              <a:spcAft>
                <a:spcPts val="0"/>
              </a:spcAft>
              <a:buSzPts val="1000"/>
              <a:buNone/>
              <a:defRPr/>
            </a:lvl4pPr>
            <a:lvl5pPr lvl="4" rtl="0" algn="l">
              <a:lnSpc>
                <a:spcPct val="115000"/>
              </a:lnSpc>
              <a:spcBef>
                <a:spcPts val="0"/>
              </a:spcBef>
              <a:spcAft>
                <a:spcPts val="0"/>
              </a:spcAft>
              <a:buSzPts val="1000"/>
              <a:buNone/>
              <a:defRPr/>
            </a:lvl5pPr>
            <a:lvl6pPr lvl="5" rtl="0" algn="l">
              <a:lnSpc>
                <a:spcPct val="115000"/>
              </a:lnSpc>
              <a:spcBef>
                <a:spcPts val="0"/>
              </a:spcBef>
              <a:spcAft>
                <a:spcPts val="0"/>
              </a:spcAft>
              <a:buSzPts val="1000"/>
              <a:buNone/>
              <a:defRPr/>
            </a:lvl6pPr>
            <a:lvl7pPr lvl="6" rtl="0" algn="l">
              <a:lnSpc>
                <a:spcPct val="115000"/>
              </a:lnSpc>
              <a:spcBef>
                <a:spcPts val="0"/>
              </a:spcBef>
              <a:spcAft>
                <a:spcPts val="0"/>
              </a:spcAft>
              <a:buSzPts val="1000"/>
              <a:buNone/>
              <a:defRPr/>
            </a:lvl7pPr>
            <a:lvl8pPr lvl="7" rtl="0" algn="l">
              <a:lnSpc>
                <a:spcPct val="115000"/>
              </a:lnSpc>
              <a:spcBef>
                <a:spcPts val="0"/>
              </a:spcBef>
              <a:spcAft>
                <a:spcPts val="0"/>
              </a:spcAft>
              <a:buSzPts val="1000"/>
              <a:buNone/>
              <a:defRPr/>
            </a:lvl8pPr>
            <a:lvl9pPr lvl="8" rtl="0" algn="l">
              <a:lnSpc>
                <a:spcPct val="115000"/>
              </a:lnSpc>
              <a:spcBef>
                <a:spcPts val="0"/>
              </a:spcBef>
              <a:spcAft>
                <a:spcPts val="0"/>
              </a:spcAft>
              <a:buSzPts val="10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22" name="Shape 322"/>
        <p:cNvGrpSpPr/>
        <p:nvPr/>
      </p:nvGrpSpPr>
      <p:grpSpPr>
        <a:xfrm>
          <a:off x="0" y="0"/>
          <a:ext cx="0" cy="0"/>
          <a:chOff x="0" y="0"/>
          <a:chExt cx="0" cy="0"/>
        </a:xfrm>
      </p:grpSpPr>
      <p:sp>
        <p:nvSpPr>
          <p:cNvPr id="323" name="Google Shape;323;p48"/>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
        <p:nvSpPr>
          <p:cNvPr id="324" name="Google Shape;324;p48"/>
          <p:cNvSpPr txBox="1"/>
          <p:nvPr>
            <p:ph idx="1" type="body"/>
          </p:nvPr>
        </p:nvSpPr>
        <p:spPr>
          <a:xfrm>
            <a:off x="311700" y="636725"/>
            <a:ext cx="8520600" cy="4102800"/>
          </a:xfrm>
          <a:prstGeom prst="rect">
            <a:avLst/>
          </a:prstGeom>
          <a:noFill/>
          <a:ln>
            <a:noFill/>
          </a:ln>
        </p:spPr>
        <p:txBody>
          <a:bodyPr anchorCtr="0" anchor="t" bIns="91425" lIns="0" spcFirstLastPara="1" rIns="0" wrap="square" tIns="91425">
            <a:spAutoFit/>
          </a:bodyPr>
          <a:lstStyle>
            <a:lvl1pPr indent="-317500" lvl="0" marL="457200" rtl="0" algn="l">
              <a:lnSpc>
                <a:spcPct val="115000"/>
              </a:lnSpc>
              <a:spcBef>
                <a:spcPts val="0"/>
              </a:spcBef>
              <a:spcAft>
                <a:spcPts val="0"/>
              </a:spcAft>
              <a:buSzPts val="1400"/>
              <a:buFont typeface="Century Gothic"/>
              <a:buChar char="●"/>
              <a:defRPr>
                <a:latin typeface="Century Gothic"/>
                <a:ea typeface="Century Gothic"/>
                <a:cs typeface="Century Gothic"/>
                <a:sym typeface="Century Gothic"/>
              </a:defRPr>
            </a:lvl1pPr>
            <a:lvl2pPr indent="-292100" lvl="1" marL="9144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2pPr>
            <a:lvl3pPr indent="-292100" lvl="2" marL="13716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3pPr>
            <a:lvl4pPr indent="-292100" lvl="3" marL="18288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4pPr>
            <a:lvl5pPr indent="-292100" lvl="4" marL="22860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5pPr>
            <a:lvl6pPr indent="-292100" lvl="5" marL="27432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6pPr>
            <a:lvl7pPr indent="-292100" lvl="6" marL="32004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7pPr>
            <a:lvl8pPr indent="-292100" lvl="7" marL="36576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8pPr>
            <a:lvl9pPr indent="-292100" lvl="8" marL="4114800" rtl="0" algn="l">
              <a:lnSpc>
                <a:spcPct val="115000"/>
              </a:lnSpc>
              <a:spcBef>
                <a:spcPts val="0"/>
              </a:spcBef>
              <a:spcAft>
                <a:spcPts val="0"/>
              </a:spcAft>
              <a:buSzPts val="1000"/>
              <a:buFont typeface="Century Gothic"/>
              <a:buChar char="■"/>
              <a:defRPr>
                <a:latin typeface="Century Gothic"/>
                <a:ea typeface="Century Gothic"/>
                <a:cs typeface="Century Gothic"/>
                <a:sym typeface="Century Gothic"/>
              </a:defRPr>
            </a:lvl9pPr>
          </a:lstStyle>
          <a:p/>
        </p:txBody>
      </p:sp>
      <p:sp>
        <p:nvSpPr>
          <p:cNvPr id="325" name="Google Shape;325;p4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326" name="Google Shape;326;p48"/>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B1C67D"/>
        </a:solidFill>
      </p:bgPr>
    </p:bg>
    <p:spTree>
      <p:nvGrpSpPr>
        <p:cNvPr id="327" name="Shape 327"/>
        <p:cNvGrpSpPr/>
        <p:nvPr/>
      </p:nvGrpSpPr>
      <p:grpSpPr>
        <a:xfrm>
          <a:off x="0" y="0"/>
          <a:ext cx="0" cy="0"/>
          <a:chOff x="0" y="0"/>
          <a:chExt cx="0" cy="0"/>
        </a:xfrm>
      </p:grpSpPr>
      <p:sp>
        <p:nvSpPr>
          <p:cNvPr id="328" name="Google Shape;328;p49"/>
          <p:cNvSpPr/>
          <p:nvPr/>
        </p:nvSpPr>
        <p:spPr>
          <a:xfrm>
            <a:off x="4572000" y="-12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49"/>
          <p:cNvSpPr txBox="1"/>
          <p:nvPr>
            <p:ph type="title"/>
          </p:nvPr>
        </p:nvSpPr>
        <p:spPr>
          <a:xfrm>
            <a:off x="265500" y="1233175"/>
            <a:ext cx="4045200" cy="1482300"/>
          </a:xfrm>
          <a:prstGeom prst="rect">
            <a:avLst/>
          </a:prstGeom>
          <a:noFill/>
          <a:ln>
            <a:noFill/>
          </a:ln>
        </p:spPr>
        <p:txBody>
          <a:bodyPr anchorCtr="0" anchor="b" bIns="91425" lIns="0" spcFirstLastPara="1" rIns="91425" wrap="square" tIns="91425">
            <a:spAutoFit/>
          </a:bodyPr>
          <a:lstStyle>
            <a:lvl1pPr lvl="0" rtl="0" algn="ctr">
              <a:lnSpc>
                <a:spcPct val="100000"/>
              </a:lnSpc>
              <a:spcBef>
                <a:spcPts val="0"/>
              </a:spcBef>
              <a:spcAft>
                <a:spcPts val="0"/>
              </a:spcAft>
              <a:buClr>
                <a:schemeClr val="lt1"/>
              </a:buClr>
              <a:buSzPts val="4200"/>
              <a:buNone/>
              <a:defRPr sz="4200">
                <a:solidFill>
                  <a:schemeClr val="lt1"/>
                </a:solidFill>
              </a:defRPr>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330" name="Google Shape;330;p49"/>
          <p:cNvSpPr txBox="1"/>
          <p:nvPr>
            <p:ph idx="1" type="subTitle"/>
          </p:nvPr>
        </p:nvSpPr>
        <p:spPr>
          <a:xfrm>
            <a:off x="265500" y="2803075"/>
            <a:ext cx="4045200" cy="1235100"/>
          </a:xfrm>
          <a:prstGeom prst="rect">
            <a:avLst/>
          </a:prstGeom>
          <a:noFill/>
          <a:ln>
            <a:noFill/>
          </a:ln>
        </p:spPr>
        <p:txBody>
          <a:bodyPr anchorCtr="0" anchor="t" bIns="91425" lIns="0" spcFirstLastPara="1" rIns="0" wrap="square" tIns="91425">
            <a:sp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31" name="Google Shape;331;p49"/>
          <p:cNvSpPr txBox="1"/>
          <p:nvPr>
            <p:ph idx="2" type="body"/>
          </p:nvPr>
        </p:nvSpPr>
        <p:spPr>
          <a:xfrm>
            <a:off x="4939500" y="724075"/>
            <a:ext cx="3837000" cy="3695100"/>
          </a:xfrm>
          <a:prstGeom prst="rect">
            <a:avLst/>
          </a:prstGeom>
          <a:noFill/>
          <a:ln>
            <a:noFill/>
          </a:ln>
        </p:spPr>
        <p:txBody>
          <a:bodyPr anchorCtr="0" anchor="ctr" bIns="91425" lIns="0" spcFirstLastPara="1" rIns="0" wrap="square" tIns="91425">
            <a:spAutoFit/>
          </a:bodyPr>
          <a:lstStyle>
            <a:lvl1pPr indent="-317500" lvl="0" marL="457200" rtl="0" algn="l">
              <a:lnSpc>
                <a:spcPct val="115000"/>
              </a:lnSpc>
              <a:spcBef>
                <a:spcPts val="0"/>
              </a:spcBef>
              <a:spcAft>
                <a:spcPts val="0"/>
              </a:spcAft>
              <a:buSzPts val="1400"/>
              <a:buChar char="●"/>
              <a:defRPr/>
            </a:lvl1pPr>
            <a:lvl2pPr indent="-292100" lvl="1" marL="914400" rtl="0" algn="l">
              <a:lnSpc>
                <a:spcPct val="115000"/>
              </a:lnSpc>
              <a:spcBef>
                <a:spcPts val="0"/>
              </a:spcBef>
              <a:spcAft>
                <a:spcPts val="0"/>
              </a:spcAft>
              <a:buSzPts val="1000"/>
              <a:buChar char="○"/>
              <a:defRPr/>
            </a:lvl2pPr>
            <a:lvl3pPr indent="-292100" lvl="2" marL="1371600" rtl="0" algn="l">
              <a:lnSpc>
                <a:spcPct val="115000"/>
              </a:lnSpc>
              <a:spcBef>
                <a:spcPts val="0"/>
              </a:spcBef>
              <a:spcAft>
                <a:spcPts val="0"/>
              </a:spcAft>
              <a:buSzPts val="1000"/>
              <a:buChar char="■"/>
              <a:defRPr/>
            </a:lvl3pPr>
            <a:lvl4pPr indent="-292100" lvl="3" marL="1828800" rtl="0" algn="l">
              <a:lnSpc>
                <a:spcPct val="115000"/>
              </a:lnSpc>
              <a:spcBef>
                <a:spcPts val="0"/>
              </a:spcBef>
              <a:spcAft>
                <a:spcPts val="0"/>
              </a:spcAft>
              <a:buSzPts val="1000"/>
              <a:buChar char="●"/>
              <a:defRPr/>
            </a:lvl4pPr>
            <a:lvl5pPr indent="-292100" lvl="4" marL="2286000" rtl="0" algn="l">
              <a:lnSpc>
                <a:spcPct val="115000"/>
              </a:lnSpc>
              <a:spcBef>
                <a:spcPts val="0"/>
              </a:spcBef>
              <a:spcAft>
                <a:spcPts val="0"/>
              </a:spcAft>
              <a:buSzPts val="1000"/>
              <a:buChar char="○"/>
              <a:defRPr/>
            </a:lvl5pPr>
            <a:lvl6pPr indent="-292100" lvl="5" marL="2743200" rtl="0" algn="l">
              <a:lnSpc>
                <a:spcPct val="115000"/>
              </a:lnSpc>
              <a:spcBef>
                <a:spcPts val="0"/>
              </a:spcBef>
              <a:spcAft>
                <a:spcPts val="0"/>
              </a:spcAft>
              <a:buSzPts val="1000"/>
              <a:buChar char="■"/>
              <a:defRPr/>
            </a:lvl6pPr>
            <a:lvl7pPr indent="-292100" lvl="6" marL="3200400" rtl="0" algn="l">
              <a:lnSpc>
                <a:spcPct val="115000"/>
              </a:lnSpc>
              <a:spcBef>
                <a:spcPts val="0"/>
              </a:spcBef>
              <a:spcAft>
                <a:spcPts val="0"/>
              </a:spcAft>
              <a:buSzPts val="1000"/>
              <a:buChar char="●"/>
              <a:defRPr/>
            </a:lvl7pPr>
            <a:lvl8pPr indent="-292100" lvl="7" marL="3657600" rtl="0" algn="l">
              <a:lnSpc>
                <a:spcPct val="115000"/>
              </a:lnSpc>
              <a:spcBef>
                <a:spcPts val="0"/>
              </a:spcBef>
              <a:spcAft>
                <a:spcPts val="0"/>
              </a:spcAft>
              <a:buSzPts val="1000"/>
              <a:buChar char="○"/>
              <a:defRPr/>
            </a:lvl8pPr>
            <a:lvl9pPr indent="-292100" lvl="8" marL="4114800" rtl="0" algn="l">
              <a:lnSpc>
                <a:spcPct val="115000"/>
              </a:lnSpc>
              <a:spcBef>
                <a:spcPts val="0"/>
              </a:spcBef>
              <a:spcAft>
                <a:spcPts val="0"/>
              </a:spcAft>
              <a:buSzPts val="1000"/>
              <a:buChar char="■"/>
              <a:defRPr/>
            </a:lvl9pPr>
          </a:lstStyle>
          <a:p/>
        </p:txBody>
      </p:sp>
      <p:sp>
        <p:nvSpPr>
          <p:cNvPr id="332" name="Google Shape;332;p4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B1C67D"/>
        </a:solidFill>
      </p:bgPr>
    </p:bg>
    <p:spTree>
      <p:nvGrpSpPr>
        <p:cNvPr id="333" name="Shape 333"/>
        <p:cNvGrpSpPr/>
        <p:nvPr/>
      </p:nvGrpSpPr>
      <p:grpSpPr>
        <a:xfrm>
          <a:off x="0" y="0"/>
          <a:ext cx="0" cy="0"/>
          <a:chOff x="0" y="0"/>
          <a:chExt cx="0" cy="0"/>
        </a:xfrm>
      </p:grpSpPr>
      <p:sp>
        <p:nvSpPr>
          <p:cNvPr id="334" name="Google Shape;334;p50"/>
          <p:cNvSpPr txBox="1"/>
          <p:nvPr>
            <p:ph type="title"/>
          </p:nvPr>
        </p:nvSpPr>
        <p:spPr>
          <a:xfrm>
            <a:off x="311700" y="2150850"/>
            <a:ext cx="8520600" cy="841800"/>
          </a:xfrm>
          <a:prstGeom prst="rect">
            <a:avLst/>
          </a:prstGeom>
          <a:noFill/>
          <a:ln>
            <a:noFill/>
          </a:ln>
        </p:spPr>
        <p:txBody>
          <a:bodyPr anchorCtr="0" anchor="ctr" bIns="91425" lIns="0" spcFirstLastPara="1" rIns="91425" wrap="square" tIns="91425">
            <a:spAutoFit/>
          </a:bodyPr>
          <a:lstStyle>
            <a:lvl1pPr lvl="0" rtl="0" algn="ctr">
              <a:lnSpc>
                <a:spcPct val="100000"/>
              </a:lnSpc>
              <a:spcBef>
                <a:spcPts val="0"/>
              </a:spcBef>
              <a:spcAft>
                <a:spcPts val="0"/>
              </a:spcAft>
              <a:buClr>
                <a:schemeClr val="lt1"/>
              </a:buClr>
              <a:buSzPts val="3600"/>
              <a:buNone/>
              <a:defRPr sz="3600">
                <a:solidFill>
                  <a:schemeClr val="lt1"/>
                </a:solidFill>
              </a:defRPr>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335" name="Google Shape;335;p50"/>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6" name="Shape 336"/>
        <p:cNvGrpSpPr/>
        <p:nvPr/>
      </p:nvGrpSpPr>
      <p:grpSpPr>
        <a:xfrm>
          <a:off x="0" y="0"/>
          <a:ext cx="0" cy="0"/>
          <a:chOff x="0" y="0"/>
          <a:chExt cx="0" cy="0"/>
        </a:xfrm>
      </p:grpSpPr>
      <p:sp>
        <p:nvSpPr>
          <p:cNvPr id="337" name="Google Shape;337;p5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338" name="Google Shape;338;p51"/>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339" name="Google Shape;339;p51"/>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340" name="Shape 340"/>
        <p:cNvGrpSpPr/>
        <p:nvPr/>
      </p:nvGrpSpPr>
      <p:grpSpPr>
        <a:xfrm>
          <a:off x="0" y="0"/>
          <a:ext cx="0" cy="0"/>
          <a:chOff x="0" y="0"/>
          <a:chExt cx="0" cy="0"/>
        </a:xfrm>
      </p:grpSpPr>
      <p:sp>
        <p:nvSpPr>
          <p:cNvPr id="341" name="Google Shape;341;p52"/>
          <p:cNvSpPr txBox="1"/>
          <p:nvPr/>
        </p:nvSpPr>
        <p:spPr>
          <a:xfrm>
            <a:off x="2574000" y="3479975"/>
            <a:ext cx="3996000" cy="446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595959"/>
                </a:solidFill>
                <a:latin typeface="Comfortaa"/>
                <a:ea typeface="Comfortaa"/>
                <a:cs typeface="Comfortaa"/>
                <a:sym typeface="Comfortaa"/>
              </a:rPr>
              <a:t>www.BuildHealthInternational.org</a:t>
            </a:r>
            <a:endParaRPr b="1" i="0" sz="1700" u="none" cap="none" strike="noStrike">
              <a:solidFill>
                <a:srgbClr val="595959"/>
              </a:solidFill>
              <a:latin typeface="Comfortaa"/>
              <a:ea typeface="Comfortaa"/>
              <a:cs typeface="Comfortaa"/>
              <a:sym typeface="Comfortaa"/>
            </a:endParaRPr>
          </a:p>
        </p:txBody>
      </p:sp>
      <p:sp>
        <p:nvSpPr>
          <p:cNvPr id="342" name="Google Shape;342;p52"/>
          <p:cNvSpPr txBox="1"/>
          <p:nvPr/>
        </p:nvSpPr>
        <p:spPr>
          <a:xfrm>
            <a:off x="3458375" y="4094400"/>
            <a:ext cx="2227200" cy="692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100 Cummings Center</a:t>
            </a:r>
            <a:endParaRPr b="0" i="0" sz="1000" u="none" cap="none" strike="noStrike">
              <a:solidFill>
                <a:srgbClr val="595959"/>
              </a:solidFill>
              <a:latin typeface="Comfortaa"/>
              <a:ea typeface="Comfortaa"/>
              <a:cs typeface="Comfortaa"/>
              <a:sym typeface="Comfortaa"/>
            </a:endParaRPr>
          </a:p>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Suite #120B</a:t>
            </a:r>
            <a:endParaRPr b="0" i="0" sz="1000" u="none" cap="none" strike="noStrike">
              <a:solidFill>
                <a:srgbClr val="595959"/>
              </a:solidFill>
              <a:latin typeface="Comfortaa"/>
              <a:ea typeface="Comfortaa"/>
              <a:cs typeface="Comfortaa"/>
              <a:sym typeface="Comfortaa"/>
            </a:endParaRPr>
          </a:p>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595959"/>
                </a:solidFill>
                <a:latin typeface="Comfortaa"/>
                <a:ea typeface="Comfortaa"/>
                <a:cs typeface="Comfortaa"/>
                <a:sym typeface="Comfortaa"/>
              </a:rPr>
              <a:t>Beverly, MA 01915, USA</a:t>
            </a:r>
            <a:endParaRPr b="0" i="0" sz="1000" u="none" cap="none" strike="noStrike">
              <a:solidFill>
                <a:srgbClr val="595959"/>
              </a:solidFill>
              <a:latin typeface="Comfortaa"/>
              <a:ea typeface="Comfortaa"/>
              <a:cs typeface="Comfortaa"/>
              <a:sym typeface="Comfortaa"/>
            </a:endParaRPr>
          </a:p>
        </p:txBody>
      </p:sp>
      <p:pic>
        <p:nvPicPr>
          <p:cNvPr id="343" name="Google Shape;343;p52"/>
          <p:cNvPicPr preferRelativeResize="0"/>
          <p:nvPr/>
        </p:nvPicPr>
        <p:blipFill rotWithShape="1">
          <a:blip r:embed="rId2">
            <a:alphaModFix/>
          </a:blip>
          <a:srcRect b="0" l="0" r="0" t="0"/>
          <a:stretch/>
        </p:blipFill>
        <p:spPr>
          <a:xfrm>
            <a:off x="8677800" y="64025"/>
            <a:ext cx="309000" cy="309000"/>
          </a:xfrm>
          <a:prstGeom prst="rect">
            <a:avLst/>
          </a:prstGeom>
          <a:noFill/>
          <a:ln>
            <a:noFill/>
          </a:ln>
        </p:spPr>
      </p:pic>
      <p:pic>
        <p:nvPicPr>
          <p:cNvPr id="344" name="Google Shape;344;p52"/>
          <p:cNvPicPr preferRelativeResize="0"/>
          <p:nvPr/>
        </p:nvPicPr>
        <p:blipFill rotWithShape="1">
          <a:blip r:embed="rId2">
            <a:alphaModFix/>
          </a:blip>
          <a:srcRect b="0" l="0" r="0" t="0"/>
          <a:stretch/>
        </p:blipFill>
        <p:spPr>
          <a:xfrm>
            <a:off x="3353100" y="874200"/>
            <a:ext cx="2437750" cy="2437750"/>
          </a:xfrm>
          <a:prstGeom prst="rect">
            <a:avLst/>
          </a:prstGeom>
          <a:noFill/>
          <a:ln>
            <a:noFill/>
          </a:ln>
        </p:spPr>
      </p:pic>
      <p:sp>
        <p:nvSpPr>
          <p:cNvPr id="345" name="Google Shape;345;p5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346" name="Shape 346"/>
        <p:cNvGrpSpPr/>
        <p:nvPr/>
      </p:nvGrpSpPr>
      <p:grpSpPr>
        <a:xfrm>
          <a:off x="0" y="0"/>
          <a:ext cx="0" cy="0"/>
          <a:chOff x="0" y="0"/>
          <a:chExt cx="0" cy="0"/>
        </a:xfrm>
      </p:grpSpPr>
      <p:sp>
        <p:nvSpPr>
          <p:cNvPr id="347" name="Google Shape;347;p53"/>
          <p:cNvSpPr txBox="1"/>
          <p:nvPr/>
        </p:nvSpPr>
        <p:spPr>
          <a:xfrm>
            <a:off x="311700" y="603050"/>
            <a:ext cx="8520600" cy="4248300"/>
          </a:xfrm>
          <a:prstGeom prst="rect">
            <a:avLst/>
          </a:prstGeom>
          <a:noFill/>
          <a:ln>
            <a:noFill/>
          </a:ln>
        </p:spPr>
        <p:txBody>
          <a:bodyPr anchorCtr="0" anchor="t" bIns="91425" lIns="0" spcFirstLastPara="1" rIns="0"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 sz="1200" u="none" cap="none" strike="noStrike">
                <a:solidFill>
                  <a:srgbClr val="595959"/>
                </a:solidFill>
                <a:latin typeface="Comfortaa"/>
                <a:ea typeface="Comfortaa"/>
                <a:cs typeface="Comfortaa"/>
                <a:sym typeface="Comfortaa"/>
              </a:rPr>
              <a:t>Except where otherwise noted, this presentation and its contents (this “Presentation”), are licensed to any person accessing or using this presentation (a “Licensee”) under the following terms (this “License”). Licensee agrees to be bound by this License by accessing or otherwise using this Presentation.</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Build Health International (“BHI”), hereby grants to the Licensee, a perpetual, revocable, paid-up,  non-exclusive right to reproduce, use, distribute, modify, publicly perform, and publicly display this Presentation solely for Licensee’s internal, noncommercial purposes.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Under this License, Licensee is permitted to modify and redistribute this Presentation; provided, however, that Licensee includes: (i) a reasonably prominent notice that identifies each such modification (other than formatting changes) made by or on behalf of Licensee specifying the page number and using a description of the modification that also states that both (a) the original content made available from BHI has been modified, and (b) BHI does not endorse any such modifications; and (ii) a copy of this License.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This Presentation is provided “as is” for informational purposes only. BHI does not provide, and disclaims, all warranties, whether express or implied, regarding the Presentation and the information included herein. With respect to any third party rights that may be embodied or included in this Presentation, Licensee is solely responsible for obtaining the necessary permissions from the owners of such third party rights. Licensee shall indemnify, defend, and hold BHI harmless from and against any losses, damages, or other liabilities arising out of, in connection with, or relating to Licensee’s use or distribution of this Presentation.</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595959"/>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595959"/>
                </a:solidFill>
                <a:latin typeface="Comfortaa"/>
                <a:ea typeface="Comfortaa"/>
                <a:cs typeface="Comfortaa"/>
                <a:sym typeface="Comfortaa"/>
              </a:rPr>
              <a:t>Finally, as a condition to the above grant of rights, Licensee agrees to include the BHI copyright notice (located on the title page of this Presentation) when distributing this Presentation.</a:t>
            </a:r>
            <a:endParaRPr b="0" i="0" sz="1200" u="none" cap="none" strike="noStrike">
              <a:solidFill>
                <a:srgbClr val="595959"/>
              </a:solidFill>
              <a:latin typeface="Comfortaa"/>
              <a:ea typeface="Comfortaa"/>
              <a:cs typeface="Comfortaa"/>
              <a:sym typeface="Comfortaa"/>
            </a:endParaRPr>
          </a:p>
        </p:txBody>
      </p:sp>
      <p:sp>
        <p:nvSpPr>
          <p:cNvPr id="348" name="Google Shape;348;p53"/>
          <p:cNvSpPr txBox="1"/>
          <p:nvPr/>
        </p:nvSpPr>
        <p:spPr>
          <a:xfrm>
            <a:off x="304675" y="104275"/>
            <a:ext cx="1585200" cy="538800"/>
          </a:xfrm>
          <a:prstGeom prst="rect">
            <a:avLst/>
          </a:prstGeom>
          <a:noFill/>
          <a:ln>
            <a:noFill/>
          </a:ln>
        </p:spPr>
        <p:txBody>
          <a:bodyPr anchorCtr="0" anchor="t" bIns="91425" lIns="0"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0" i="0" lang="en" sz="2300" u="none" cap="none" strike="noStrike">
                <a:solidFill>
                  <a:srgbClr val="595959"/>
                </a:solidFill>
                <a:latin typeface="Comfortaa"/>
                <a:ea typeface="Comfortaa"/>
                <a:cs typeface="Comfortaa"/>
                <a:sym typeface="Comfortaa"/>
              </a:rPr>
              <a:t>License</a:t>
            </a:r>
            <a:endParaRPr b="0" i="0" sz="2300" u="none" cap="none" strike="noStrike">
              <a:solidFill>
                <a:srgbClr val="595959"/>
              </a:solidFill>
              <a:latin typeface="Comfortaa"/>
              <a:ea typeface="Comfortaa"/>
              <a:cs typeface="Comfortaa"/>
              <a:sym typeface="Comfortaa"/>
            </a:endParaRPr>
          </a:p>
        </p:txBody>
      </p:sp>
      <p:sp>
        <p:nvSpPr>
          <p:cNvPr id="349" name="Google Shape;349;p5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0" name="Shape 350"/>
        <p:cNvGrpSpPr/>
        <p:nvPr/>
      </p:nvGrpSpPr>
      <p:grpSpPr>
        <a:xfrm>
          <a:off x="0" y="0"/>
          <a:ext cx="0" cy="0"/>
          <a:chOff x="0" y="0"/>
          <a:chExt cx="0" cy="0"/>
        </a:xfrm>
      </p:grpSpPr>
      <p:sp>
        <p:nvSpPr>
          <p:cNvPr id="351" name="Google Shape;351;p54"/>
          <p:cNvSpPr txBox="1"/>
          <p:nvPr>
            <p:ph idx="1" type="body"/>
          </p:nvPr>
        </p:nvSpPr>
        <p:spPr>
          <a:xfrm>
            <a:off x="311700" y="712681"/>
            <a:ext cx="3999900" cy="3416400"/>
          </a:xfrm>
          <a:prstGeom prst="rect">
            <a:avLst/>
          </a:prstGeom>
          <a:noFill/>
          <a:ln>
            <a:noFill/>
          </a:ln>
        </p:spPr>
        <p:txBody>
          <a:bodyPr anchorCtr="0" anchor="t" bIns="91425" lIns="0" spcFirstLastPara="1" rIns="0" wrap="square" tIns="91425">
            <a:sp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352" name="Google Shape;352;p54"/>
          <p:cNvSpPr txBox="1"/>
          <p:nvPr>
            <p:ph idx="2" type="body"/>
          </p:nvPr>
        </p:nvSpPr>
        <p:spPr>
          <a:xfrm>
            <a:off x="4832400" y="712681"/>
            <a:ext cx="3999900" cy="3416400"/>
          </a:xfrm>
          <a:prstGeom prst="rect">
            <a:avLst/>
          </a:prstGeom>
          <a:noFill/>
          <a:ln>
            <a:noFill/>
          </a:ln>
        </p:spPr>
        <p:txBody>
          <a:bodyPr anchorCtr="0" anchor="t" bIns="91425" lIns="0" spcFirstLastPara="1" rIns="0" wrap="square" tIns="91425">
            <a:sp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353" name="Google Shape;353;p54"/>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354" name="Google Shape;354;p54"/>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355" name="Google Shape;355;p54"/>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56" name="Shape 356"/>
        <p:cNvGrpSpPr/>
        <p:nvPr/>
      </p:nvGrpSpPr>
      <p:grpSpPr>
        <a:xfrm>
          <a:off x="0" y="0"/>
          <a:ext cx="0" cy="0"/>
          <a:chOff x="0" y="0"/>
          <a:chExt cx="0" cy="0"/>
        </a:xfrm>
      </p:grpSpPr>
      <p:sp>
        <p:nvSpPr>
          <p:cNvPr id="357" name="Google Shape;357;p55"/>
          <p:cNvSpPr txBox="1"/>
          <p:nvPr>
            <p:ph idx="1" type="body"/>
          </p:nvPr>
        </p:nvSpPr>
        <p:spPr>
          <a:xfrm>
            <a:off x="311700" y="636725"/>
            <a:ext cx="4260300" cy="3179400"/>
          </a:xfrm>
          <a:prstGeom prst="rect">
            <a:avLst/>
          </a:prstGeom>
          <a:noFill/>
          <a:ln>
            <a:noFill/>
          </a:ln>
        </p:spPr>
        <p:txBody>
          <a:bodyPr anchorCtr="0" anchor="t" bIns="91425" lIns="0" spcFirstLastPara="1" rIns="0" wrap="square" tIns="91425">
            <a:sp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358" name="Google Shape;358;p55"/>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cxnSp>
        <p:nvCxnSpPr>
          <p:cNvPr id="359" name="Google Shape;359;p55"/>
          <p:cNvCxnSpPr/>
          <p:nvPr/>
        </p:nvCxnSpPr>
        <p:spPr>
          <a:xfrm>
            <a:off x="314150" y="646600"/>
            <a:ext cx="2202000" cy="0"/>
          </a:xfrm>
          <a:prstGeom prst="straightConnector1">
            <a:avLst/>
          </a:prstGeom>
          <a:noFill/>
          <a:ln cap="flat" cmpd="sng" w="38100">
            <a:solidFill>
              <a:schemeClr val="dk2"/>
            </a:solidFill>
            <a:prstDash val="solid"/>
            <a:round/>
            <a:headEnd len="sm" w="sm" type="none"/>
            <a:tailEnd len="sm" w="sm" type="none"/>
          </a:ln>
        </p:spPr>
      </p:cxnSp>
      <p:sp>
        <p:nvSpPr>
          <p:cNvPr id="360" name="Google Shape;360;p55"/>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1pPr>
            <a:lvl2pPr lvl="1"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2pPr>
            <a:lvl3pPr lvl="2"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3pPr>
            <a:lvl4pPr lvl="3"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4pPr>
            <a:lvl5pPr lvl="4"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5pPr>
            <a:lvl6pPr lvl="5"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6pPr>
            <a:lvl7pPr lvl="6"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7pPr>
            <a:lvl8pPr lvl="7"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8pPr>
            <a:lvl9pPr lvl="8" rtl="0" algn="l">
              <a:lnSpc>
                <a:spcPct val="100000"/>
              </a:lnSpc>
              <a:spcBef>
                <a:spcPts val="0"/>
              </a:spcBef>
              <a:spcAft>
                <a:spcPts val="0"/>
              </a:spcAft>
              <a:buSzPts val="3000"/>
              <a:buFont typeface="Oswald Medium"/>
              <a:buNone/>
              <a:defRPr>
                <a:latin typeface="Oswald Medium"/>
                <a:ea typeface="Oswald Medium"/>
                <a:cs typeface="Oswald Medium"/>
                <a:sym typeface="Oswald Medium"/>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1" name="Shape 361"/>
        <p:cNvGrpSpPr/>
        <p:nvPr/>
      </p:nvGrpSpPr>
      <p:grpSpPr>
        <a:xfrm>
          <a:off x="0" y="0"/>
          <a:ext cx="0" cy="0"/>
          <a:chOff x="0" y="0"/>
          <a:chExt cx="0" cy="0"/>
        </a:xfrm>
      </p:grpSpPr>
      <p:sp>
        <p:nvSpPr>
          <p:cNvPr id="362" name="Google Shape;362;p56"/>
          <p:cNvSpPr txBox="1"/>
          <p:nvPr>
            <p:ph type="title"/>
          </p:nvPr>
        </p:nvSpPr>
        <p:spPr>
          <a:xfrm>
            <a:off x="490250" y="450150"/>
            <a:ext cx="6367800" cy="4090800"/>
          </a:xfrm>
          <a:prstGeom prst="rect">
            <a:avLst/>
          </a:prstGeom>
          <a:noFill/>
          <a:ln>
            <a:noFill/>
          </a:ln>
        </p:spPr>
        <p:txBody>
          <a:bodyPr anchorCtr="0" anchor="ctr" bIns="91425" lIns="0" spcFirstLastPara="1" rIns="91425" wrap="square" tIns="91425">
            <a:spAutoFit/>
          </a:bodyPr>
          <a:lstStyle>
            <a:lvl1pPr lvl="0" rtl="0" algn="l">
              <a:lnSpc>
                <a:spcPct val="100000"/>
              </a:lnSpc>
              <a:spcBef>
                <a:spcPts val="0"/>
              </a:spcBef>
              <a:spcAft>
                <a:spcPts val="0"/>
              </a:spcAft>
              <a:buSzPts val="4800"/>
              <a:buNone/>
              <a:defRPr sz="4800"/>
            </a:lvl1pPr>
            <a:lvl2pPr lvl="1" rtl="0" algn="l">
              <a:lnSpc>
                <a:spcPct val="100000"/>
              </a:lnSpc>
              <a:spcBef>
                <a:spcPts val="0"/>
              </a:spcBef>
              <a:spcAft>
                <a:spcPts val="0"/>
              </a:spcAft>
              <a:buSzPts val="4800"/>
              <a:buNone/>
              <a:defRPr sz="4800"/>
            </a:lvl2pPr>
            <a:lvl3pPr lvl="2" rtl="0" algn="l">
              <a:lnSpc>
                <a:spcPct val="100000"/>
              </a:lnSpc>
              <a:spcBef>
                <a:spcPts val="0"/>
              </a:spcBef>
              <a:spcAft>
                <a:spcPts val="0"/>
              </a:spcAft>
              <a:buSzPts val="4800"/>
              <a:buNone/>
              <a:defRPr sz="4800"/>
            </a:lvl3pPr>
            <a:lvl4pPr lvl="3" rtl="0" algn="l">
              <a:lnSpc>
                <a:spcPct val="100000"/>
              </a:lnSpc>
              <a:spcBef>
                <a:spcPts val="0"/>
              </a:spcBef>
              <a:spcAft>
                <a:spcPts val="0"/>
              </a:spcAft>
              <a:buSzPts val="4800"/>
              <a:buNone/>
              <a:defRPr sz="4800"/>
            </a:lvl4pPr>
            <a:lvl5pPr lvl="4" rtl="0" algn="l">
              <a:lnSpc>
                <a:spcPct val="100000"/>
              </a:lnSpc>
              <a:spcBef>
                <a:spcPts val="0"/>
              </a:spcBef>
              <a:spcAft>
                <a:spcPts val="0"/>
              </a:spcAft>
              <a:buSzPts val="4800"/>
              <a:buNone/>
              <a:defRPr sz="4800"/>
            </a:lvl5pPr>
            <a:lvl6pPr lvl="5" rtl="0" algn="l">
              <a:lnSpc>
                <a:spcPct val="100000"/>
              </a:lnSpc>
              <a:spcBef>
                <a:spcPts val="0"/>
              </a:spcBef>
              <a:spcAft>
                <a:spcPts val="0"/>
              </a:spcAft>
              <a:buSzPts val="4800"/>
              <a:buNone/>
              <a:defRPr sz="4800"/>
            </a:lvl6pPr>
            <a:lvl7pPr lvl="6" rtl="0" algn="l">
              <a:lnSpc>
                <a:spcPct val="100000"/>
              </a:lnSpc>
              <a:spcBef>
                <a:spcPts val="0"/>
              </a:spcBef>
              <a:spcAft>
                <a:spcPts val="0"/>
              </a:spcAft>
              <a:buSzPts val="4800"/>
              <a:buNone/>
              <a:defRPr sz="4800"/>
            </a:lvl7pPr>
            <a:lvl8pPr lvl="7" rtl="0" algn="l">
              <a:lnSpc>
                <a:spcPct val="100000"/>
              </a:lnSpc>
              <a:spcBef>
                <a:spcPts val="0"/>
              </a:spcBef>
              <a:spcAft>
                <a:spcPts val="0"/>
              </a:spcAft>
              <a:buSzPts val="4800"/>
              <a:buNone/>
              <a:defRPr sz="4800"/>
            </a:lvl8pPr>
            <a:lvl9pPr lvl="8" rtl="0" algn="l">
              <a:lnSpc>
                <a:spcPct val="100000"/>
              </a:lnSpc>
              <a:spcBef>
                <a:spcPts val="0"/>
              </a:spcBef>
              <a:spcAft>
                <a:spcPts val="0"/>
              </a:spcAft>
              <a:buSzPts val="4800"/>
              <a:buNone/>
              <a:defRPr sz="4800"/>
            </a:lvl9pPr>
          </a:lstStyle>
          <a:p/>
        </p:txBody>
      </p:sp>
      <p:sp>
        <p:nvSpPr>
          <p:cNvPr id="363" name="Google Shape;363;p5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64" name="Shape 364"/>
        <p:cNvGrpSpPr/>
        <p:nvPr/>
      </p:nvGrpSpPr>
      <p:grpSpPr>
        <a:xfrm>
          <a:off x="0" y="0"/>
          <a:ext cx="0" cy="0"/>
          <a:chOff x="0" y="0"/>
          <a:chExt cx="0" cy="0"/>
        </a:xfrm>
      </p:grpSpPr>
      <p:sp>
        <p:nvSpPr>
          <p:cNvPr id="365" name="Google Shape;365;p57"/>
          <p:cNvSpPr txBox="1"/>
          <p:nvPr>
            <p:ph idx="1" type="body"/>
          </p:nvPr>
        </p:nvSpPr>
        <p:spPr>
          <a:xfrm>
            <a:off x="311700" y="4230575"/>
            <a:ext cx="5998800" cy="605100"/>
          </a:xfrm>
          <a:prstGeom prst="rect">
            <a:avLst/>
          </a:prstGeom>
          <a:noFill/>
          <a:ln>
            <a:noFill/>
          </a:ln>
        </p:spPr>
        <p:txBody>
          <a:bodyPr anchorCtr="0" anchor="ctr" bIns="91425" lIns="0" spcFirstLastPara="1" rIns="0" wrap="square" tIns="91425">
            <a:spAutoFit/>
          </a:bodyPr>
          <a:lstStyle>
            <a:lvl1pPr indent="-228600" lvl="0" marL="457200" rtl="0" algn="l">
              <a:lnSpc>
                <a:spcPct val="100000"/>
              </a:lnSpc>
              <a:spcBef>
                <a:spcPts val="0"/>
              </a:spcBef>
              <a:spcAft>
                <a:spcPts val="0"/>
              </a:spcAft>
              <a:buSzPts val="1400"/>
              <a:buNone/>
              <a:defRPr b="1"/>
            </a:lvl1pPr>
          </a:lstStyle>
          <a:p/>
        </p:txBody>
      </p:sp>
      <p:sp>
        <p:nvSpPr>
          <p:cNvPr id="366" name="Google Shape;366;p57"/>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67" name="Shape 367"/>
        <p:cNvGrpSpPr/>
        <p:nvPr/>
      </p:nvGrpSpPr>
      <p:grpSpPr>
        <a:xfrm>
          <a:off x="0" y="0"/>
          <a:ext cx="0" cy="0"/>
          <a:chOff x="0" y="0"/>
          <a:chExt cx="0" cy="0"/>
        </a:xfrm>
      </p:grpSpPr>
      <p:sp>
        <p:nvSpPr>
          <p:cNvPr id="368" name="Google Shape;368;p58"/>
          <p:cNvSpPr txBox="1"/>
          <p:nvPr>
            <p:ph hasCustomPrompt="1" type="title"/>
          </p:nvPr>
        </p:nvSpPr>
        <p:spPr>
          <a:xfrm>
            <a:off x="311700" y="1106125"/>
            <a:ext cx="8520600" cy="1963500"/>
          </a:xfrm>
          <a:prstGeom prst="rect">
            <a:avLst/>
          </a:prstGeom>
          <a:noFill/>
          <a:ln>
            <a:noFill/>
          </a:ln>
        </p:spPr>
        <p:txBody>
          <a:bodyPr anchorCtr="0" anchor="b" bIns="91425" lIns="0" spcFirstLastPara="1" rIns="91425" wrap="square" tIns="91425">
            <a:spAutoFit/>
          </a:bodyPr>
          <a:lstStyle>
            <a:lvl1pPr lvl="0" rtl="0" algn="ctr">
              <a:lnSpc>
                <a:spcPct val="100000"/>
              </a:lnSpc>
              <a:spcBef>
                <a:spcPts val="0"/>
              </a:spcBef>
              <a:spcAft>
                <a:spcPts val="0"/>
              </a:spcAft>
              <a:buSzPts val="12000"/>
              <a:buNone/>
              <a:defRPr sz="12000"/>
            </a:lvl1pPr>
            <a:lvl2pPr lvl="1" rtl="0" algn="ctr">
              <a:lnSpc>
                <a:spcPct val="100000"/>
              </a:lnSpc>
              <a:spcBef>
                <a:spcPts val="0"/>
              </a:spcBef>
              <a:spcAft>
                <a:spcPts val="0"/>
              </a:spcAft>
              <a:buSzPts val="12000"/>
              <a:buNone/>
              <a:defRPr sz="12000"/>
            </a:lvl2pPr>
            <a:lvl3pPr lvl="2" rtl="0" algn="ctr">
              <a:lnSpc>
                <a:spcPct val="100000"/>
              </a:lnSpc>
              <a:spcBef>
                <a:spcPts val="0"/>
              </a:spcBef>
              <a:spcAft>
                <a:spcPts val="0"/>
              </a:spcAft>
              <a:buSzPts val="12000"/>
              <a:buNone/>
              <a:defRPr sz="12000"/>
            </a:lvl3pPr>
            <a:lvl4pPr lvl="3" rtl="0" algn="ctr">
              <a:lnSpc>
                <a:spcPct val="100000"/>
              </a:lnSpc>
              <a:spcBef>
                <a:spcPts val="0"/>
              </a:spcBef>
              <a:spcAft>
                <a:spcPts val="0"/>
              </a:spcAft>
              <a:buSzPts val="12000"/>
              <a:buNone/>
              <a:defRPr sz="12000"/>
            </a:lvl4pPr>
            <a:lvl5pPr lvl="4" rtl="0" algn="ctr">
              <a:lnSpc>
                <a:spcPct val="100000"/>
              </a:lnSpc>
              <a:spcBef>
                <a:spcPts val="0"/>
              </a:spcBef>
              <a:spcAft>
                <a:spcPts val="0"/>
              </a:spcAft>
              <a:buSzPts val="12000"/>
              <a:buNone/>
              <a:defRPr sz="12000"/>
            </a:lvl5pPr>
            <a:lvl6pPr lvl="5" rtl="0" algn="ctr">
              <a:lnSpc>
                <a:spcPct val="100000"/>
              </a:lnSpc>
              <a:spcBef>
                <a:spcPts val="0"/>
              </a:spcBef>
              <a:spcAft>
                <a:spcPts val="0"/>
              </a:spcAft>
              <a:buSzPts val="12000"/>
              <a:buNone/>
              <a:defRPr sz="12000"/>
            </a:lvl6pPr>
            <a:lvl7pPr lvl="6" rtl="0" algn="ctr">
              <a:lnSpc>
                <a:spcPct val="100000"/>
              </a:lnSpc>
              <a:spcBef>
                <a:spcPts val="0"/>
              </a:spcBef>
              <a:spcAft>
                <a:spcPts val="0"/>
              </a:spcAft>
              <a:buSzPts val="12000"/>
              <a:buNone/>
              <a:defRPr sz="12000"/>
            </a:lvl7pPr>
            <a:lvl8pPr lvl="7" rtl="0" algn="ctr">
              <a:lnSpc>
                <a:spcPct val="100000"/>
              </a:lnSpc>
              <a:spcBef>
                <a:spcPts val="0"/>
              </a:spcBef>
              <a:spcAft>
                <a:spcPts val="0"/>
              </a:spcAft>
              <a:buSzPts val="12000"/>
              <a:buNone/>
              <a:defRPr sz="12000"/>
            </a:lvl8pPr>
            <a:lvl9pPr lvl="8" rtl="0" algn="ctr">
              <a:lnSpc>
                <a:spcPct val="100000"/>
              </a:lnSpc>
              <a:spcBef>
                <a:spcPts val="0"/>
              </a:spcBef>
              <a:spcAft>
                <a:spcPts val="0"/>
              </a:spcAft>
              <a:buSzPts val="12000"/>
              <a:buNone/>
              <a:defRPr sz="12000"/>
            </a:lvl9pPr>
          </a:lstStyle>
          <a:p>
            <a:r>
              <a:t>xx%</a:t>
            </a:r>
          </a:p>
        </p:txBody>
      </p:sp>
      <p:sp>
        <p:nvSpPr>
          <p:cNvPr id="369" name="Google Shape;369;p58"/>
          <p:cNvSpPr txBox="1"/>
          <p:nvPr>
            <p:ph idx="1" type="body"/>
          </p:nvPr>
        </p:nvSpPr>
        <p:spPr>
          <a:xfrm>
            <a:off x="311700" y="3152225"/>
            <a:ext cx="8520600" cy="1300800"/>
          </a:xfrm>
          <a:prstGeom prst="rect">
            <a:avLst/>
          </a:prstGeom>
          <a:noFill/>
          <a:ln>
            <a:noFill/>
          </a:ln>
        </p:spPr>
        <p:txBody>
          <a:bodyPr anchorCtr="0" anchor="t" bIns="91425" lIns="0" spcFirstLastPara="1" rIns="0" wrap="square" tIns="91425">
            <a:spAutoFit/>
          </a:bodyPr>
          <a:lstStyle>
            <a:lvl1pPr indent="-317500" lvl="0" marL="457200" rtl="0" algn="ctr">
              <a:lnSpc>
                <a:spcPct val="115000"/>
              </a:lnSpc>
              <a:spcBef>
                <a:spcPts val="0"/>
              </a:spcBef>
              <a:spcAft>
                <a:spcPts val="0"/>
              </a:spcAft>
              <a:buSzPts val="1400"/>
              <a:buChar char="●"/>
              <a:defRPr/>
            </a:lvl1pPr>
            <a:lvl2pPr indent="-292100" lvl="1" marL="914400" rtl="0" algn="ctr">
              <a:lnSpc>
                <a:spcPct val="115000"/>
              </a:lnSpc>
              <a:spcBef>
                <a:spcPts val="0"/>
              </a:spcBef>
              <a:spcAft>
                <a:spcPts val="0"/>
              </a:spcAft>
              <a:buSzPts val="1000"/>
              <a:buChar char="○"/>
              <a:defRPr/>
            </a:lvl2pPr>
            <a:lvl3pPr indent="-292100" lvl="2" marL="1371600" rtl="0" algn="ctr">
              <a:lnSpc>
                <a:spcPct val="115000"/>
              </a:lnSpc>
              <a:spcBef>
                <a:spcPts val="0"/>
              </a:spcBef>
              <a:spcAft>
                <a:spcPts val="0"/>
              </a:spcAft>
              <a:buSzPts val="1000"/>
              <a:buChar char="■"/>
              <a:defRPr/>
            </a:lvl3pPr>
            <a:lvl4pPr indent="-292100" lvl="3" marL="1828800" rtl="0" algn="ctr">
              <a:lnSpc>
                <a:spcPct val="115000"/>
              </a:lnSpc>
              <a:spcBef>
                <a:spcPts val="0"/>
              </a:spcBef>
              <a:spcAft>
                <a:spcPts val="0"/>
              </a:spcAft>
              <a:buSzPts val="1000"/>
              <a:buChar char="●"/>
              <a:defRPr/>
            </a:lvl4pPr>
            <a:lvl5pPr indent="-292100" lvl="4" marL="2286000" rtl="0" algn="ctr">
              <a:lnSpc>
                <a:spcPct val="115000"/>
              </a:lnSpc>
              <a:spcBef>
                <a:spcPts val="0"/>
              </a:spcBef>
              <a:spcAft>
                <a:spcPts val="0"/>
              </a:spcAft>
              <a:buSzPts val="1000"/>
              <a:buChar char="○"/>
              <a:defRPr/>
            </a:lvl5pPr>
            <a:lvl6pPr indent="-292100" lvl="5" marL="2743200" rtl="0" algn="ctr">
              <a:lnSpc>
                <a:spcPct val="115000"/>
              </a:lnSpc>
              <a:spcBef>
                <a:spcPts val="0"/>
              </a:spcBef>
              <a:spcAft>
                <a:spcPts val="0"/>
              </a:spcAft>
              <a:buSzPts val="1000"/>
              <a:buChar char="■"/>
              <a:defRPr/>
            </a:lvl6pPr>
            <a:lvl7pPr indent="-292100" lvl="6" marL="3200400" rtl="0" algn="ctr">
              <a:lnSpc>
                <a:spcPct val="115000"/>
              </a:lnSpc>
              <a:spcBef>
                <a:spcPts val="0"/>
              </a:spcBef>
              <a:spcAft>
                <a:spcPts val="0"/>
              </a:spcAft>
              <a:buSzPts val="1000"/>
              <a:buChar char="●"/>
              <a:defRPr/>
            </a:lvl7pPr>
            <a:lvl8pPr indent="-292100" lvl="7" marL="3657600" rtl="0" algn="ctr">
              <a:lnSpc>
                <a:spcPct val="115000"/>
              </a:lnSpc>
              <a:spcBef>
                <a:spcPts val="0"/>
              </a:spcBef>
              <a:spcAft>
                <a:spcPts val="0"/>
              </a:spcAft>
              <a:buSzPts val="1000"/>
              <a:buChar char="○"/>
              <a:defRPr/>
            </a:lvl8pPr>
            <a:lvl9pPr indent="-292100" lvl="8" marL="4114800" rtl="0" algn="ctr">
              <a:lnSpc>
                <a:spcPct val="115000"/>
              </a:lnSpc>
              <a:spcBef>
                <a:spcPts val="0"/>
              </a:spcBef>
              <a:spcAft>
                <a:spcPts val="0"/>
              </a:spcAft>
              <a:buSzPts val="1000"/>
              <a:buChar char="■"/>
              <a:defRPr/>
            </a:lvl9pPr>
          </a:lstStyle>
          <a:p/>
        </p:txBody>
      </p:sp>
      <p:sp>
        <p:nvSpPr>
          <p:cNvPr id="370" name="Google Shape;370;p5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1" name="Shape 371"/>
        <p:cNvGrpSpPr/>
        <p:nvPr/>
      </p:nvGrpSpPr>
      <p:grpSpPr>
        <a:xfrm>
          <a:off x="0" y="0"/>
          <a:ext cx="0" cy="0"/>
          <a:chOff x="0" y="0"/>
          <a:chExt cx="0" cy="0"/>
        </a:xfrm>
      </p:grpSpPr>
      <p:sp>
        <p:nvSpPr>
          <p:cNvPr id="372" name="Google Shape;372;p5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8.xml"/><Relationship Id="rId20" Type="http://schemas.openxmlformats.org/officeDocument/2006/relationships/slideLayout" Target="../slideLayouts/slideLayout18.xml"/><Relationship Id="rId42" Type="http://schemas.openxmlformats.org/officeDocument/2006/relationships/slideLayout" Target="../slideLayouts/slideLayout40.xml"/><Relationship Id="rId41" Type="http://schemas.openxmlformats.org/officeDocument/2006/relationships/slideLayout" Target="../slideLayouts/slideLayout39.xml"/><Relationship Id="rId22" Type="http://schemas.openxmlformats.org/officeDocument/2006/relationships/slideLayout" Target="../slideLayouts/slideLayout20.xml"/><Relationship Id="rId44" Type="http://schemas.openxmlformats.org/officeDocument/2006/relationships/slideLayout" Target="../slideLayouts/slideLayout42.xml"/><Relationship Id="rId21" Type="http://schemas.openxmlformats.org/officeDocument/2006/relationships/slideLayout" Target="../slideLayouts/slideLayout19.xml"/><Relationship Id="rId43" Type="http://schemas.openxmlformats.org/officeDocument/2006/relationships/slideLayout" Target="../slideLayouts/slideLayout41.xml"/><Relationship Id="rId24" Type="http://schemas.openxmlformats.org/officeDocument/2006/relationships/slideLayout" Target="../slideLayouts/slideLayout22.xml"/><Relationship Id="rId46" Type="http://schemas.openxmlformats.org/officeDocument/2006/relationships/slideLayout" Target="../slideLayouts/slideLayout44.xml"/><Relationship Id="rId23" Type="http://schemas.openxmlformats.org/officeDocument/2006/relationships/slideLayout" Target="../slideLayouts/slideLayout21.xml"/><Relationship Id="rId45" Type="http://schemas.openxmlformats.org/officeDocument/2006/relationships/slideLayout" Target="../slideLayouts/slideLayout43.xml"/><Relationship Id="rId1" Type="http://schemas.openxmlformats.org/officeDocument/2006/relationships/image" Target="../media/image5.png"/><Relationship Id="rId2" Type="http://schemas.openxmlformats.org/officeDocument/2006/relationships/image" Target="../media/image10.jp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26" Type="http://schemas.openxmlformats.org/officeDocument/2006/relationships/slideLayout" Target="../slideLayouts/slideLayout24.xml"/><Relationship Id="rId25" Type="http://schemas.openxmlformats.org/officeDocument/2006/relationships/slideLayout" Target="../slideLayouts/slideLayout23.xml"/><Relationship Id="rId47" Type="http://schemas.openxmlformats.org/officeDocument/2006/relationships/theme" Target="../theme/theme3.xml"/><Relationship Id="rId28" Type="http://schemas.openxmlformats.org/officeDocument/2006/relationships/slideLayout" Target="../slideLayouts/slideLayout26.xml"/><Relationship Id="rId27" Type="http://schemas.openxmlformats.org/officeDocument/2006/relationships/slideLayout" Target="../slideLayouts/slideLayout25.xml"/><Relationship Id="rId5" Type="http://schemas.openxmlformats.org/officeDocument/2006/relationships/slideLayout" Target="../slideLayouts/slideLayout3.xml"/><Relationship Id="rId6" Type="http://schemas.openxmlformats.org/officeDocument/2006/relationships/slideLayout" Target="../slideLayouts/slideLayout4.xml"/><Relationship Id="rId29" Type="http://schemas.openxmlformats.org/officeDocument/2006/relationships/slideLayout" Target="../slideLayouts/slideLayout27.xml"/><Relationship Id="rId7" Type="http://schemas.openxmlformats.org/officeDocument/2006/relationships/slideLayout" Target="../slideLayouts/slideLayout5.xml"/><Relationship Id="rId8" Type="http://schemas.openxmlformats.org/officeDocument/2006/relationships/slideLayout" Target="../slideLayouts/slideLayout6.xml"/><Relationship Id="rId31" Type="http://schemas.openxmlformats.org/officeDocument/2006/relationships/slideLayout" Target="../slideLayouts/slideLayout29.xml"/><Relationship Id="rId30" Type="http://schemas.openxmlformats.org/officeDocument/2006/relationships/slideLayout" Target="../slideLayouts/slideLayout28.xml"/><Relationship Id="rId11" Type="http://schemas.openxmlformats.org/officeDocument/2006/relationships/slideLayout" Target="../slideLayouts/slideLayout9.xml"/><Relationship Id="rId33" Type="http://schemas.openxmlformats.org/officeDocument/2006/relationships/slideLayout" Target="../slideLayouts/slideLayout31.xml"/><Relationship Id="rId10" Type="http://schemas.openxmlformats.org/officeDocument/2006/relationships/slideLayout" Target="../slideLayouts/slideLayout8.xml"/><Relationship Id="rId32" Type="http://schemas.openxmlformats.org/officeDocument/2006/relationships/slideLayout" Target="../slideLayouts/slideLayout30.xml"/><Relationship Id="rId13" Type="http://schemas.openxmlformats.org/officeDocument/2006/relationships/slideLayout" Target="../slideLayouts/slideLayout11.xml"/><Relationship Id="rId35" Type="http://schemas.openxmlformats.org/officeDocument/2006/relationships/slideLayout" Target="../slideLayouts/slideLayout33.xml"/><Relationship Id="rId12" Type="http://schemas.openxmlformats.org/officeDocument/2006/relationships/slideLayout" Target="../slideLayouts/slideLayout10.xml"/><Relationship Id="rId34" Type="http://schemas.openxmlformats.org/officeDocument/2006/relationships/slideLayout" Target="../slideLayouts/slideLayout32.xml"/><Relationship Id="rId15" Type="http://schemas.openxmlformats.org/officeDocument/2006/relationships/slideLayout" Target="../slideLayouts/slideLayout13.xml"/><Relationship Id="rId37" Type="http://schemas.openxmlformats.org/officeDocument/2006/relationships/slideLayout" Target="../slideLayouts/slideLayout35.xml"/><Relationship Id="rId14" Type="http://schemas.openxmlformats.org/officeDocument/2006/relationships/slideLayout" Target="../slideLayouts/slideLayout12.xml"/><Relationship Id="rId36" Type="http://schemas.openxmlformats.org/officeDocument/2006/relationships/slideLayout" Target="../slideLayouts/slideLayout34.xml"/><Relationship Id="rId17" Type="http://schemas.openxmlformats.org/officeDocument/2006/relationships/slideLayout" Target="../slideLayouts/slideLayout15.xml"/><Relationship Id="rId39" Type="http://schemas.openxmlformats.org/officeDocument/2006/relationships/slideLayout" Target="../slideLayouts/slideLayout37.xml"/><Relationship Id="rId16" Type="http://schemas.openxmlformats.org/officeDocument/2006/relationships/slideLayout" Target="../slideLayouts/slideLayout14.xml"/><Relationship Id="rId38" Type="http://schemas.openxmlformats.org/officeDocument/2006/relationships/slideLayout" Target="../slideLayouts/slideLayout36.xml"/><Relationship Id="rId19" Type="http://schemas.openxmlformats.org/officeDocument/2006/relationships/slideLayout" Target="../slideLayouts/slideLayout17.xml"/><Relationship Id="rId18" Type="http://schemas.openxmlformats.org/officeDocument/2006/relationships/slideLayout" Target="../slideLayouts/slideLayout16.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16.png"/><Relationship Id="rId3" Type="http://schemas.openxmlformats.org/officeDocument/2006/relationships/slideLayout" Target="../slideLayouts/slideLayout45.xml"/><Relationship Id="rId4" Type="http://schemas.openxmlformats.org/officeDocument/2006/relationships/slideLayout" Target="../slideLayouts/slideLayout46.xml"/><Relationship Id="rId9" Type="http://schemas.openxmlformats.org/officeDocument/2006/relationships/slideLayout" Target="../slideLayouts/slideLayout51.xml"/><Relationship Id="rId5" Type="http://schemas.openxmlformats.org/officeDocument/2006/relationships/slideLayout" Target="../slideLayouts/slideLayout47.xml"/><Relationship Id="rId6" Type="http://schemas.openxmlformats.org/officeDocument/2006/relationships/slideLayout" Target="../slideLayouts/slideLayout48.xml"/><Relationship Id="rId7" Type="http://schemas.openxmlformats.org/officeDocument/2006/relationships/slideLayout" Target="../slideLayouts/slideLayout49.xml"/><Relationship Id="rId8" Type="http://schemas.openxmlformats.org/officeDocument/2006/relationships/slideLayout" Target="../slideLayouts/slideLayout50.xml"/><Relationship Id="rId11" Type="http://schemas.openxmlformats.org/officeDocument/2006/relationships/slideLayout" Target="../slideLayouts/slideLayout53.xml"/><Relationship Id="rId10" Type="http://schemas.openxmlformats.org/officeDocument/2006/relationships/slideLayout" Target="../slideLayouts/slideLayout52.xml"/><Relationship Id="rId13" Type="http://schemas.openxmlformats.org/officeDocument/2006/relationships/slideLayout" Target="../slideLayouts/slideLayout55.xml"/><Relationship Id="rId12" Type="http://schemas.openxmlformats.org/officeDocument/2006/relationships/slideLayout" Target="../slideLayouts/slideLayout54.xml"/><Relationship Id="rId15" Type="http://schemas.openxmlformats.org/officeDocument/2006/relationships/slideLayout" Target="../slideLayouts/slideLayout57.xml"/><Relationship Id="rId14" Type="http://schemas.openxmlformats.org/officeDocument/2006/relationships/slideLayout" Target="../slideLayouts/slideLayout56.xml"/><Relationship Id="rId1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70000" y="202501"/>
            <a:ext cx="8604000" cy="704700"/>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dk1"/>
              </a:buClr>
              <a:buSzPts val="2400"/>
              <a:buFont typeface="Arial Black"/>
              <a:buNone/>
              <a:defRPr b="0" i="0" sz="2400" u="none" cap="none" strike="noStrike">
                <a:solidFill>
                  <a:schemeClr val="dk1"/>
                </a:solidFill>
                <a:latin typeface="Arial Black"/>
                <a:ea typeface="Arial Black"/>
                <a:cs typeface="Arial Black"/>
                <a:sym typeface="Arial Black"/>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 name="Google Shape;7;p1"/>
          <p:cNvSpPr txBox="1"/>
          <p:nvPr>
            <p:ph idx="1" type="body"/>
          </p:nvPr>
        </p:nvSpPr>
        <p:spPr>
          <a:xfrm>
            <a:off x="270000" y="1350001"/>
            <a:ext cx="8604000" cy="3118500"/>
          </a:xfrm>
          <a:prstGeom prst="rect">
            <a:avLst/>
          </a:prstGeom>
          <a:noFill/>
          <a:ln>
            <a:noFill/>
          </a:ln>
        </p:spPr>
        <p:txBody>
          <a:bodyPr anchorCtr="0" anchor="t" bIns="0" lIns="0" spcFirstLastPara="1" rIns="0" wrap="square" tIns="0">
            <a:noAutofit/>
          </a:bodyPr>
          <a:lstStyle>
            <a:lvl1pPr indent="-323850" lvl="0" marL="457200" marR="0" rtl="0" algn="l">
              <a:lnSpc>
                <a:spcPct val="90000"/>
              </a:lnSpc>
              <a:spcBef>
                <a:spcPts val="750"/>
              </a:spcBef>
              <a:spcAft>
                <a:spcPts val="0"/>
              </a:spcAft>
              <a:buClr>
                <a:schemeClr val="dk1"/>
              </a:buClr>
              <a:buSzPts val="1500"/>
              <a:buFont typeface="Arial"/>
              <a:buChar char="•"/>
              <a:defRPr b="0" i="0" sz="1500" u="none" cap="none" strike="noStrike">
                <a:solidFill>
                  <a:schemeClr val="dk1"/>
                </a:solidFill>
                <a:latin typeface="Arial Black"/>
                <a:ea typeface="Arial Black"/>
                <a:cs typeface="Arial Black"/>
                <a:sym typeface="Arial Black"/>
              </a:defRPr>
            </a:lvl1pPr>
            <a:lvl2pPr indent="-323850" lvl="1" marL="9144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indent="-314325" lvl="2" marL="1371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3pPr>
            <a:lvl4pPr indent="-304800" lvl="3" marL="1828800" marR="0" rtl="0" algn="l">
              <a:lnSpc>
                <a:spcPct val="90000"/>
              </a:lnSpc>
              <a:spcBef>
                <a:spcPts val="375"/>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4pPr>
            <a:lvl5pPr indent="-295275" lvl="4" marL="2286000" marR="0" rtl="0" algn="l">
              <a:lnSpc>
                <a:spcPct val="90000"/>
              </a:lnSpc>
              <a:spcBef>
                <a:spcPts val="375"/>
              </a:spcBef>
              <a:spcAft>
                <a:spcPts val="0"/>
              </a:spcAft>
              <a:buClr>
                <a:schemeClr val="dk1"/>
              </a:buClr>
              <a:buSzPts val="1050"/>
              <a:buFont typeface="Arial"/>
              <a:buChar char="•"/>
              <a:defRPr b="0" i="0" sz="1050" u="none" cap="none" strike="noStrike">
                <a:solidFill>
                  <a:schemeClr val="dk1"/>
                </a:solidFill>
                <a:latin typeface="Arial"/>
                <a:ea typeface="Arial"/>
                <a:cs typeface="Arial"/>
                <a:sym typeface="Arial"/>
              </a:defRPr>
            </a:lvl5pPr>
            <a:lvl6pPr indent="-295275" lvl="5" marL="2743200" marR="0" rtl="0" algn="l">
              <a:lnSpc>
                <a:spcPct val="90000"/>
              </a:lnSpc>
              <a:spcBef>
                <a:spcPts val="375"/>
              </a:spcBef>
              <a:spcAft>
                <a:spcPts val="0"/>
              </a:spcAft>
              <a:buClr>
                <a:schemeClr val="dk1"/>
              </a:buClr>
              <a:buSzPts val="1050"/>
              <a:buFont typeface="Arial"/>
              <a:buChar char="•"/>
              <a:defRPr b="0" i="0" sz="1050" u="none" cap="none" strike="noStrike">
                <a:solidFill>
                  <a:schemeClr val="dk1"/>
                </a:solidFill>
                <a:latin typeface="Arial"/>
                <a:ea typeface="Arial"/>
                <a:cs typeface="Arial"/>
                <a:sym typeface="Arial"/>
              </a:defRPr>
            </a:lvl6pPr>
            <a:lvl7pPr indent="-295275" lvl="6" marL="3200400" marR="0" rtl="0" algn="l">
              <a:lnSpc>
                <a:spcPct val="90000"/>
              </a:lnSpc>
              <a:spcBef>
                <a:spcPts val="375"/>
              </a:spcBef>
              <a:spcAft>
                <a:spcPts val="0"/>
              </a:spcAft>
              <a:buClr>
                <a:schemeClr val="dk1"/>
              </a:buClr>
              <a:buSzPts val="1050"/>
              <a:buFont typeface="Arial"/>
              <a:buChar char="•"/>
              <a:defRPr b="0" i="0" sz="1050" u="none" cap="none" strike="noStrike">
                <a:solidFill>
                  <a:schemeClr val="dk1"/>
                </a:solidFill>
                <a:latin typeface="Arial"/>
                <a:ea typeface="Arial"/>
                <a:cs typeface="Arial"/>
                <a:sym typeface="Arial"/>
              </a:defRPr>
            </a:lvl7pPr>
            <a:lvl8pPr indent="-295275" lvl="7" marL="3657600" marR="0" rtl="0" algn="l">
              <a:lnSpc>
                <a:spcPct val="90000"/>
              </a:lnSpc>
              <a:spcBef>
                <a:spcPts val="375"/>
              </a:spcBef>
              <a:spcAft>
                <a:spcPts val="0"/>
              </a:spcAft>
              <a:buClr>
                <a:schemeClr val="dk1"/>
              </a:buClr>
              <a:buSzPts val="1050"/>
              <a:buFont typeface="Arial"/>
              <a:buChar char="•"/>
              <a:defRPr b="0" i="0" sz="1050" u="none" cap="none" strike="noStrike">
                <a:solidFill>
                  <a:schemeClr val="dk1"/>
                </a:solidFill>
                <a:latin typeface="Arial"/>
                <a:ea typeface="Arial"/>
                <a:cs typeface="Arial"/>
                <a:sym typeface="Arial"/>
              </a:defRPr>
            </a:lvl8pPr>
            <a:lvl9pPr indent="-295275" lvl="8" marL="4114800" marR="0" rtl="0" algn="l">
              <a:lnSpc>
                <a:spcPct val="90000"/>
              </a:lnSpc>
              <a:spcBef>
                <a:spcPts val="375"/>
              </a:spcBef>
              <a:spcAft>
                <a:spcPts val="0"/>
              </a:spcAft>
              <a:buClr>
                <a:schemeClr val="dk1"/>
              </a:buClr>
              <a:buSzPts val="1050"/>
              <a:buFont typeface="Arial"/>
              <a:buChar char="•"/>
              <a:defRPr b="0" i="0" sz="1050" u="none" cap="none" strike="noStrike">
                <a:solidFill>
                  <a:schemeClr val="dk1"/>
                </a:solidFill>
                <a:latin typeface="Arial"/>
                <a:ea typeface="Arial"/>
                <a:cs typeface="Arial"/>
                <a:sym typeface="Arial"/>
              </a:defRPr>
            </a:lvl9pPr>
          </a:lstStyle>
          <a:p/>
        </p:txBody>
      </p:sp>
      <p:sp>
        <p:nvSpPr>
          <p:cNvPr id="8" name="Google Shape;8;p1"/>
          <p:cNvSpPr txBox="1"/>
          <p:nvPr>
            <p:ph idx="11" type="ftr"/>
          </p:nvPr>
        </p:nvSpPr>
        <p:spPr>
          <a:xfrm>
            <a:off x="1985963" y="4652963"/>
            <a:ext cx="5179200" cy="273900"/>
          </a:xfrm>
          <a:prstGeom prst="rect">
            <a:avLst/>
          </a:prstGeom>
          <a:noFill/>
          <a:ln>
            <a:noFill/>
          </a:ln>
        </p:spPr>
        <p:txBody>
          <a:bodyPr anchorCtr="0" anchor="b" bIns="0" lIns="0" spcFirstLastPara="1" rIns="0" wrap="square" tIns="0">
            <a:noAutofit/>
          </a:bodyPr>
          <a:lstStyle>
            <a:lvl1pPr lvl="0" marR="0" rtl="0" algn="ctr">
              <a:lnSpc>
                <a:spcPct val="100000"/>
              </a:lnSpc>
              <a:spcBef>
                <a:spcPts val="0"/>
              </a:spcBef>
              <a:spcAft>
                <a:spcPts val="0"/>
              </a:spcAft>
              <a:buSzPts val="1400"/>
              <a:buNone/>
              <a:defRPr b="0" i="0" sz="750" u="none" cap="none" strike="noStrike">
                <a:solidFill>
                  <a:schemeClr val="dk1"/>
                </a:solidFill>
                <a:latin typeface="Arial Black"/>
                <a:ea typeface="Arial Black"/>
                <a:cs typeface="Arial Black"/>
                <a:sym typeface="Arial Black"/>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 name="Google Shape;9;p1"/>
          <p:cNvSpPr txBox="1"/>
          <p:nvPr>
            <p:ph idx="12" type="sldNum"/>
          </p:nvPr>
        </p:nvSpPr>
        <p:spPr>
          <a:xfrm>
            <a:off x="8201025" y="4652963"/>
            <a:ext cx="672900" cy="27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None/>
              <a:defRPr b="0" i="0" sz="750" u="none" cap="none" strike="noStrike">
                <a:solidFill>
                  <a:schemeClr val="dk1"/>
                </a:solidFill>
                <a:latin typeface="Arial Black"/>
                <a:ea typeface="Arial Black"/>
                <a:cs typeface="Arial Black"/>
                <a:sym typeface="Arial Black"/>
              </a:defRPr>
            </a:lvl1pPr>
            <a:lvl2pPr indent="0" lvl="1" marL="0" marR="0" rtl="0" algn="r">
              <a:lnSpc>
                <a:spcPct val="100000"/>
              </a:lnSpc>
              <a:spcBef>
                <a:spcPts val="0"/>
              </a:spcBef>
              <a:spcAft>
                <a:spcPts val="0"/>
              </a:spcAft>
              <a:buNone/>
              <a:defRPr b="0" i="0" sz="750" u="none" cap="none" strike="noStrike">
                <a:solidFill>
                  <a:schemeClr val="dk1"/>
                </a:solidFill>
                <a:latin typeface="Arial Black"/>
                <a:ea typeface="Arial Black"/>
                <a:cs typeface="Arial Black"/>
                <a:sym typeface="Arial Black"/>
              </a:defRPr>
            </a:lvl2pPr>
            <a:lvl3pPr indent="0" lvl="2" marL="0" marR="0" rtl="0" algn="r">
              <a:lnSpc>
                <a:spcPct val="100000"/>
              </a:lnSpc>
              <a:spcBef>
                <a:spcPts val="0"/>
              </a:spcBef>
              <a:spcAft>
                <a:spcPts val="0"/>
              </a:spcAft>
              <a:buNone/>
              <a:defRPr b="0" i="0" sz="750" u="none" cap="none" strike="noStrike">
                <a:solidFill>
                  <a:schemeClr val="dk1"/>
                </a:solidFill>
                <a:latin typeface="Arial Black"/>
                <a:ea typeface="Arial Black"/>
                <a:cs typeface="Arial Black"/>
                <a:sym typeface="Arial Black"/>
              </a:defRPr>
            </a:lvl3pPr>
            <a:lvl4pPr indent="0" lvl="3" marL="0" marR="0" rtl="0" algn="r">
              <a:lnSpc>
                <a:spcPct val="100000"/>
              </a:lnSpc>
              <a:spcBef>
                <a:spcPts val="0"/>
              </a:spcBef>
              <a:spcAft>
                <a:spcPts val="0"/>
              </a:spcAft>
              <a:buNone/>
              <a:defRPr b="0" i="0" sz="750" u="none" cap="none" strike="noStrike">
                <a:solidFill>
                  <a:schemeClr val="dk1"/>
                </a:solidFill>
                <a:latin typeface="Arial Black"/>
                <a:ea typeface="Arial Black"/>
                <a:cs typeface="Arial Black"/>
                <a:sym typeface="Arial Black"/>
              </a:defRPr>
            </a:lvl4pPr>
            <a:lvl5pPr indent="0" lvl="4" marL="0" marR="0" rtl="0" algn="r">
              <a:lnSpc>
                <a:spcPct val="100000"/>
              </a:lnSpc>
              <a:spcBef>
                <a:spcPts val="0"/>
              </a:spcBef>
              <a:spcAft>
                <a:spcPts val="0"/>
              </a:spcAft>
              <a:buNone/>
              <a:defRPr b="0" i="0" sz="750" u="none" cap="none" strike="noStrike">
                <a:solidFill>
                  <a:schemeClr val="dk1"/>
                </a:solidFill>
                <a:latin typeface="Arial Black"/>
                <a:ea typeface="Arial Black"/>
                <a:cs typeface="Arial Black"/>
                <a:sym typeface="Arial Black"/>
              </a:defRPr>
            </a:lvl5pPr>
            <a:lvl6pPr indent="0" lvl="5" marL="0" marR="0" rtl="0" algn="r">
              <a:lnSpc>
                <a:spcPct val="100000"/>
              </a:lnSpc>
              <a:spcBef>
                <a:spcPts val="0"/>
              </a:spcBef>
              <a:spcAft>
                <a:spcPts val="0"/>
              </a:spcAft>
              <a:buNone/>
              <a:defRPr b="0" i="0" sz="750" u="none" cap="none" strike="noStrike">
                <a:solidFill>
                  <a:schemeClr val="dk1"/>
                </a:solidFill>
                <a:latin typeface="Arial Black"/>
                <a:ea typeface="Arial Black"/>
                <a:cs typeface="Arial Black"/>
                <a:sym typeface="Arial Black"/>
              </a:defRPr>
            </a:lvl6pPr>
            <a:lvl7pPr indent="0" lvl="6" marL="0" marR="0" rtl="0" algn="r">
              <a:lnSpc>
                <a:spcPct val="100000"/>
              </a:lnSpc>
              <a:spcBef>
                <a:spcPts val="0"/>
              </a:spcBef>
              <a:spcAft>
                <a:spcPts val="0"/>
              </a:spcAft>
              <a:buNone/>
              <a:defRPr b="0" i="0" sz="750" u="none" cap="none" strike="noStrike">
                <a:solidFill>
                  <a:schemeClr val="dk1"/>
                </a:solidFill>
                <a:latin typeface="Arial Black"/>
                <a:ea typeface="Arial Black"/>
                <a:cs typeface="Arial Black"/>
                <a:sym typeface="Arial Black"/>
              </a:defRPr>
            </a:lvl7pPr>
            <a:lvl8pPr indent="0" lvl="7" marL="0" marR="0" rtl="0" algn="r">
              <a:lnSpc>
                <a:spcPct val="100000"/>
              </a:lnSpc>
              <a:spcBef>
                <a:spcPts val="0"/>
              </a:spcBef>
              <a:spcAft>
                <a:spcPts val="0"/>
              </a:spcAft>
              <a:buNone/>
              <a:defRPr b="0" i="0" sz="750" u="none" cap="none" strike="noStrike">
                <a:solidFill>
                  <a:schemeClr val="dk1"/>
                </a:solidFill>
                <a:latin typeface="Arial Black"/>
                <a:ea typeface="Arial Black"/>
                <a:cs typeface="Arial Black"/>
                <a:sym typeface="Arial Black"/>
              </a:defRPr>
            </a:lvl8pPr>
            <a:lvl9pPr indent="0" lvl="8" marL="0" marR="0" rtl="0" algn="r">
              <a:lnSpc>
                <a:spcPct val="100000"/>
              </a:lnSpc>
              <a:spcBef>
                <a:spcPts val="0"/>
              </a:spcBef>
              <a:spcAft>
                <a:spcPts val="0"/>
              </a:spcAft>
              <a:buNone/>
              <a:defRPr b="0" i="0" sz="750" u="none" cap="none" strike="noStrik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
              <a:t>‹#›</a:t>
            </a:fld>
            <a:endParaRPr/>
          </a:p>
        </p:txBody>
      </p:sp>
      <p:pic>
        <p:nvPicPr>
          <p:cNvPr descr="{&quot;templafy&quot;:{&quot;id&quot;:&quot;a91dde21-704f-4e46-8e17-2f2256795c78&quot;}}" id="10" name="Google Shape;10;p1"/>
          <p:cNvPicPr preferRelativeResize="0"/>
          <p:nvPr/>
        </p:nvPicPr>
        <p:blipFill rotWithShape="1">
          <a:blip r:embed="rId1">
            <a:alphaModFix/>
          </a:blip>
          <a:srcRect b="0" l="0" r="0" t="0"/>
          <a:stretch/>
        </p:blipFill>
        <p:spPr>
          <a:xfrm>
            <a:off x="270000" y="4820499"/>
            <a:ext cx="1217700" cy="114446"/>
          </a:xfrm>
          <a:prstGeom prst="rect">
            <a:avLst/>
          </a:prstGeom>
          <a:noFill/>
          <a:ln>
            <a:noFill/>
          </a:ln>
        </p:spPr>
      </p:pic>
      <p:pic>
        <p:nvPicPr>
          <p:cNvPr id="11" name="Google Shape;11;p1"/>
          <p:cNvPicPr preferRelativeResize="0"/>
          <p:nvPr/>
        </p:nvPicPr>
        <p:blipFill rotWithShape="1">
          <a:blip r:embed="rId2">
            <a:alphaModFix/>
          </a:blip>
          <a:srcRect b="0" l="0" r="0" t="0"/>
          <a:stretch/>
        </p:blipFill>
        <p:spPr>
          <a:xfrm>
            <a:off x="1562625" y="4713508"/>
            <a:ext cx="365760" cy="32842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 id="2147483668" r:id="rId23"/>
    <p:sldLayoutId id="2147483669" r:id="rId24"/>
    <p:sldLayoutId id="2147483670" r:id="rId25"/>
    <p:sldLayoutId id="2147483671" r:id="rId26"/>
    <p:sldLayoutId id="2147483672" r:id="rId27"/>
    <p:sldLayoutId id="2147483673" r:id="rId28"/>
    <p:sldLayoutId id="2147483674" r:id="rId29"/>
    <p:sldLayoutId id="2147483675" r:id="rId30"/>
    <p:sldLayoutId id="2147483676" r:id="rId31"/>
    <p:sldLayoutId id="2147483677" r:id="rId32"/>
    <p:sldLayoutId id="2147483678" r:id="rId33"/>
    <p:sldLayoutId id="2147483679" r:id="rId34"/>
    <p:sldLayoutId id="2147483680" r:id="rId35"/>
    <p:sldLayoutId id="2147483681" r:id="rId36"/>
    <p:sldLayoutId id="2147483682" r:id="rId37"/>
    <p:sldLayoutId id="2147483683" r:id="rId38"/>
    <p:sldLayoutId id="2147483684" r:id="rId39"/>
    <p:sldLayoutId id="2147483685" r:id="rId40"/>
    <p:sldLayoutId id="2147483686" r:id="rId41"/>
    <p:sldLayoutId id="2147483687" r:id="rId42"/>
    <p:sldLayoutId id="2147483688" r:id="rId43"/>
    <p:sldLayoutId id="2147483689" r:id="rId44"/>
    <p:sldLayoutId id="2147483690" r:id="rId45"/>
    <p:sldLayoutId id="2147483691" r:id="rId4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07" name="Shape 307"/>
        <p:cNvGrpSpPr/>
        <p:nvPr/>
      </p:nvGrpSpPr>
      <p:grpSpPr>
        <a:xfrm>
          <a:off x="0" y="0"/>
          <a:ext cx="0" cy="0"/>
          <a:chOff x="0" y="0"/>
          <a:chExt cx="0" cy="0"/>
        </a:xfrm>
      </p:grpSpPr>
      <p:sp>
        <p:nvSpPr>
          <p:cNvPr id="308" name="Google Shape;308;p46"/>
          <p:cNvSpPr txBox="1"/>
          <p:nvPr>
            <p:ph type="title"/>
          </p:nvPr>
        </p:nvSpPr>
        <p:spPr>
          <a:xfrm>
            <a:off x="311700" y="0"/>
            <a:ext cx="8000100" cy="636600"/>
          </a:xfrm>
          <a:prstGeom prst="rect">
            <a:avLst/>
          </a:prstGeom>
          <a:noFill/>
          <a:ln>
            <a:noFill/>
          </a:ln>
        </p:spPr>
        <p:txBody>
          <a:bodyPr anchorCtr="0" anchor="t" bIns="91425" lIns="0" spcFirstLastPara="1" rIns="91425" wrap="square" tIns="91425">
            <a:spAutoFit/>
          </a:bodyPr>
          <a:lstStyle>
            <a:lvl1pPr lvl="0" marR="0" rtl="0" algn="l">
              <a:lnSpc>
                <a:spcPct val="100000"/>
              </a:lnSpc>
              <a:spcBef>
                <a:spcPts val="0"/>
              </a:spcBef>
              <a:spcAft>
                <a:spcPts val="0"/>
              </a:spcAft>
              <a:buClr>
                <a:srgbClr val="B1C67D"/>
              </a:buClr>
              <a:buSzPts val="3000"/>
              <a:buFont typeface="Oswald Medium"/>
              <a:buNone/>
              <a:defRPr b="0" i="0" sz="3000" u="none" cap="none" strike="noStrike">
                <a:solidFill>
                  <a:srgbClr val="B1C67D"/>
                </a:solidFill>
                <a:latin typeface="Oswald Medium"/>
                <a:ea typeface="Oswald Medium"/>
                <a:cs typeface="Oswald Medium"/>
                <a:sym typeface="Oswald Medium"/>
              </a:defRPr>
            </a:lvl1pPr>
            <a:lvl2pPr lvl="1"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2pPr>
            <a:lvl3pPr lvl="2"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3pPr>
            <a:lvl4pPr lvl="3"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4pPr>
            <a:lvl5pPr lvl="4"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5pPr>
            <a:lvl6pPr lvl="5"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6pPr>
            <a:lvl7pPr lvl="6"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7pPr>
            <a:lvl8pPr lvl="7"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8pPr>
            <a:lvl9pPr lvl="8" marR="0" rtl="0" algn="l">
              <a:lnSpc>
                <a:spcPct val="100000"/>
              </a:lnSpc>
              <a:spcBef>
                <a:spcPts val="0"/>
              </a:spcBef>
              <a:spcAft>
                <a:spcPts val="0"/>
              </a:spcAft>
              <a:buClr>
                <a:schemeClr val="dk1"/>
              </a:buClr>
              <a:buSzPts val="3000"/>
              <a:buFont typeface="Oswald Medium"/>
              <a:buNone/>
              <a:defRPr b="0" i="0" sz="3000" u="none" cap="none" strike="noStrike">
                <a:solidFill>
                  <a:schemeClr val="dk1"/>
                </a:solidFill>
                <a:latin typeface="Oswald Medium"/>
                <a:ea typeface="Oswald Medium"/>
                <a:cs typeface="Oswald Medium"/>
                <a:sym typeface="Oswald Medium"/>
              </a:defRPr>
            </a:lvl9pPr>
          </a:lstStyle>
          <a:p/>
        </p:txBody>
      </p:sp>
      <p:sp>
        <p:nvSpPr>
          <p:cNvPr id="309" name="Google Shape;309;p46"/>
          <p:cNvSpPr txBox="1"/>
          <p:nvPr>
            <p:ph idx="1" type="body"/>
          </p:nvPr>
        </p:nvSpPr>
        <p:spPr>
          <a:xfrm>
            <a:off x="311700" y="636725"/>
            <a:ext cx="8520600" cy="4026600"/>
          </a:xfrm>
          <a:prstGeom prst="rect">
            <a:avLst/>
          </a:prstGeom>
          <a:noFill/>
          <a:ln>
            <a:noFill/>
          </a:ln>
        </p:spPr>
        <p:txBody>
          <a:bodyPr anchorCtr="0" anchor="t" bIns="91425" lIns="0" spcFirstLastPara="1" rIns="0" wrap="square" tIns="91425">
            <a:spAutoFit/>
          </a:bodyPr>
          <a:lstStyle>
            <a:lvl1pPr indent="-317500" lvl="0" marL="457200" marR="0" rtl="0" algn="l">
              <a:lnSpc>
                <a:spcPct val="115000"/>
              </a:lnSpc>
              <a:spcBef>
                <a:spcPts val="0"/>
              </a:spcBef>
              <a:spcAft>
                <a:spcPts val="0"/>
              </a:spcAft>
              <a:buClr>
                <a:srgbClr val="595959"/>
              </a:buClr>
              <a:buSzPts val="1400"/>
              <a:buFont typeface="Century Gothic"/>
              <a:buChar char="●"/>
              <a:defRPr b="0" i="0" sz="1400" u="none" cap="none" strike="noStrike">
                <a:solidFill>
                  <a:srgbClr val="595959"/>
                </a:solidFill>
                <a:latin typeface="Century Gothic"/>
                <a:ea typeface="Century Gothic"/>
                <a:cs typeface="Century Gothic"/>
                <a:sym typeface="Century Gothic"/>
              </a:defRPr>
            </a:lvl1pPr>
            <a:lvl2pPr indent="-292100" lvl="1" marL="9144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2pPr>
            <a:lvl3pPr indent="-292100" lvl="2" marL="13716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3pPr>
            <a:lvl4pPr indent="-292100" lvl="3" marL="18288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4pPr>
            <a:lvl5pPr indent="-292100" lvl="4" marL="22860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5pPr>
            <a:lvl6pPr indent="-292100" lvl="5" marL="27432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6pPr>
            <a:lvl7pPr indent="-292100" lvl="6" marL="32004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7pPr>
            <a:lvl8pPr indent="-292100" lvl="7" marL="36576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8pPr>
            <a:lvl9pPr indent="-292100" lvl="8" marL="4114800" marR="0" rtl="0" algn="l">
              <a:lnSpc>
                <a:spcPct val="115000"/>
              </a:lnSpc>
              <a:spcBef>
                <a:spcPts val="0"/>
              </a:spcBef>
              <a:spcAft>
                <a:spcPts val="0"/>
              </a:spcAft>
              <a:buClr>
                <a:srgbClr val="595959"/>
              </a:buClr>
              <a:buSzPts val="1000"/>
              <a:buFont typeface="Century Gothic"/>
              <a:buChar char="■"/>
              <a:defRPr b="0" i="0" sz="1000" u="none" cap="none" strike="noStrike">
                <a:solidFill>
                  <a:srgbClr val="595959"/>
                </a:solidFill>
                <a:latin typeface="Century Gothic"/>
                <a:ea typeface="Century Gothic"/>
                <a:cs typeface="Century Gothic"/>
                <a:sym typeface="Century Gothic"/>
              </a:defRPr>
            </a:lvl9pPr>
          </a:lstStyle>
          <a:p/>
        </p:txBody>
      </p:sp>
      <p:sp>
        <p:nvSpPr>
          <p:cNvPr id="310" name="Google Shape;310;p4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595959"/>
                </a:solidFill>
                <a:latin typeface="Comfortaa"/>
                <a:ea typeface="Comfortaa"/>
                <a:cs typeface="Comfortaa"/>
                <a:sym typeface="Comfortaa"/>
              </a:defRPr>
            </a:lvl9pPr>
          </a:lstStyle>
          <a:p>
            <a:pPr indent="0" lvl="0" marL="0" rtl="0" algn="r">
              <a:spcBef>
                <a:spcPts val="0"/>
              </a:spcBef>
              <a:spcAft>
                <a:spcPts val="0"/>
              </a:spcAft>
              <a:buNone/>
            </a:pPr>
            <a:fld id="{00000000-1234-1234-1234-123412341234}" type="slidenum">
              <a:rPr lang="en"/>
              <a:t>‹#›</a:t>
            </a:fld>
            <a:endParaRPr/>
          </a:p>
        </p:txBody>
      </p:sp>
      <p:pic>
        <p:nvPicPr>
          <p:cNvPr id="311" name="Google Shape;311;p46"/>
          <p:cNvPicPr preferRelativeResize="0"/>
          <p:nvPr/>
        </p:nvPicPr>
        <p:blipFill rotWithShape="1">
          <a:blip r:embed="rId1">
            <a:alphaModFix/>
          </a:blip>
          <a:srcRect b="0" l="0" r="0" t="0"/>
          <a:stretch/>
        </p:blipFill>
        <p:spPr>
          <a:xfrm>
            <a:off x="7961384" y="64025"/>
            <a:ext cx="711167" cy="309000"/>
          </a:xfrm>
          <a:prstGeom prst="rect">
            <a:avLst/>
          </a:prstGeom>
          <a:noFill/>
          <a:ln>
            <a:noFill/>
          </a:ln>
        </p:spPr>
      </p:pic>
      <p:pic>
        <p:nvPicPr>
          <p:cNvPr id="312" name="Google Shape;312;p46"/>
          <p:cNvPicPr preferRelativeResize="0"/>
          <p:nvPr/>
        </p:nvPicPr>
        <p:blipFill rotWithShape="1">
          <a:blip r:embed="rId2">
            <a:alphaModFix/>
          </a:blip>
          <a:srcRect b="0" l="0" r="0" t="0"/>
          <a:stretch/>
        </p:blipFill>
        <p:spPr>
          <a:xfrm>
            <a:off x="8677800" y="64025"/>
            <a:ext cx="309000" cy="309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E46962"/>
          </p15:clr>
        </p15:guide>
        <p15:guide id="2" pos="2880">
          <p15:clr>
            <a:srgbClr val="E46962"/>
          </p15:clr>
        </p15:guide>
        <p15:guide id="3" pos="196">
          <p15:clr>
            <a:srgbClr val="E46962"/>
          </p15:clr>
        </p15:guide>
        <p15:guide id="4" pos="5564">
          <p15:clr>
            <a:srgbClr val="E46962"/>
          </p15:clr>
        </p15:guide>
        <p15:guide id="5" orient="horz" pos="401">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xml"/><Relationship Id="rId3" Type="http://schemas.openxmlformats.org/officeDocument/2006/relationships/comments" Target="../comments/comment1.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xml"/><Relationship Id="rId3" Type="http://schemas.openxmlformats.org/officeDocument/2006/relationships/image" Target="../media/image37.png"/><Relationship Id="rId4" Type="http://schemas.openxmlformats.org/officeDocument/2006/relationships/image" Target="../media/image40.png"/><Relationship Id="rId5" Type="http://schemas.openxmlformats.org/officeDocument/2006/relationships/image" Target="../media/image4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xml"/><Relationship Id="rId3" Type="http://schemas.openxmlformats.org/officeDocument/2006/relationships/image" Target="../media/image29.png"/><Relationship Id="rId4" Type="http://schemas.openxmlformats.org/officeDocument/2006/relationships/image" Target="../media/image25.png"/><Relationship Id="rId5"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5.xml"/><Relationship Id="rId3" Type="http://schemas.openxmlformats.org/officeDocument/2006/relationships/image" Target="../media/image35.jpg"/><Relationship Id="rId4" Type="http://schemas.openxmlformats.org/officeDocument/2006/relationships/image" Target="../media/image3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6.xml"/><Relationship Id="rId3" Type="http://schemas.openxmlformats.org/officeDocument/2006/relationships/image" Target="../media/image27.jpg"/><Relationship Id="rId4" Type="http://schemas.openxmlformats.org/officeDocument/2006/relationships/image" Target="../media/image3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8.xml"/><Relationship Id="rId3"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9.xml"/><Relationship Id="rId3" Type="http://schemas.openxmlformats.org/officeDocument/2006/relationships/image" Target="../media/image32.png"/><Relationship Id="rId4" Type="http://schemas.openxmlformats.org/officeDocument/2006/relationships/image" Target="../media/image5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0.xml"/><Relationship Id="rId3" Type="http://schemas.openxmlformats.org/officeDocument/2006/relationships/image" Target="../media/image4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1.xml"/><Relationship Id="rId3"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2.xml"/><Relationship Id="rId3" Type="http://schemas.openxmlformats.org/officeDocument/2006/relationships/comments" Target="../comments/comment2.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3.xml"/><Relationship Id="rId3" Type="http://schemas.openxmlformats.org/officeDocument/2006/relationships/image" Target="../media/image49.jpg"/><Relationship Id="rId4" Type="http://schemas.openxmlformats.org/officeDocument/2006/relationships/image" Target="../media/image3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4.xml"/><Relationship Id="rId3"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6.xml"/><Relationship Id="rId3" Type="http://schemas.openxmlformats.org/officeDocument/2006/relationships/image" Target="../media/image46.jpg"/><Relationship Id="rId4" Type="http://schemas.openxmlformats.org/officeDocument/2006/relationships/image" Target="../media/image36.jpg"/><Relationship Id="rId5" Type="http://schemas.openxmlformats.org/officeDocument/2006/relationships/image" Target="../media/image39.png"/><Relationship Id="rId6"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7.xml"/><Relationship Id="rId3" Type="http://schemas.openxmlformats.org/officeDocument/2006/relationships/image" Target="../media/image51.jpg"/><Relationship Id="rId4" Type="http://schemas.openxmlformats.org/officeDocument/2006/relationships/image" Target="../media/image4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 Id="rId3" Type="http://schemas.openxmlformats.org/officeDocument/2006/relationships/image" Target="../media/image4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0.xml"/><Relationship Id="rId3" Type="http://schemas.openxmlformats.org/officeDocument/2006/relationships/image" Target="../media/image4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1.xml"/><Relationship Id="rId3" Type="http://schemas.openxmlformats.org/officeDocument/2006/relationships/comments" Target="../comments/comment3.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2.xml"/><Relationship Id="rId3"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3.xml"/><Relationship Id="rId3" Type="http://schemas.openxmlformats.org/officeDocument/2006/relationships/hyperlink" Target="https://forms.gle/KKVyGtDkGkuwjd256"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60"/>
          <p:cNvSpPr txBox="1"/>
          <p:nvPr>
            <p:ph type="title"/>
          </p:nvPr>
        </p:nvSpPr>
        <p:spPr>
          <a:xfrm>
            <a:off x="311700" y="583350"/>
            <a:ext cx="8301000" cy="831600"/>
          </a:xfrm>
          <a:prstGeom prst="rect">
            <a:avLst/>
          </a:prstGeom>
          <a:noFill/>
          <a:ln>
            <a:noFill/>
          </a:ln>
        </p:spPr>
        <p:txBody>
          <a:bodyPr anchorCtr="0" anchor="ctr" bIns="91425" lIns="0" spcFirstLastPara="1" rIns="91425" wrap="square" tIns="91425">
            <a:noAutofit/>
          </a:bodyPr>
          <a:lstStyle/>
          <a:p>
            <a:pPr indent="0" lvl="0" marL="0" rtl="0" algn="l">
              <a:lnSpc>
                <a:spcPct val="100000"/>
              </a:lnSpc>
              <a:spcBef>
                <a:spcPts val="0"/>
              </a:spcBef>
              <a:spcAft>
                <a:spcPts val="0"/>
              </a:spcAft>
              <a:buSzPts val="990"/>
              <a:buNone/>
            </a:pPr>
            <a:r>
              <a:rPr lang="en" sz="4800"/>
              <a:t>Medical Oxygen Training Program</a:t>
            </a:r>
            <a:endParaRPr sz="4800"/>
          </a:p>
        </p:txBody>
      </p:sp>
      <p:sp>
        <p:nvSpPr>
          <p:cNvPr id="378" name="Google Shape;378;p60"/>
          <p:cNvSpPr txBox="1"/>
          <p:nvPr>
            <p:ph idx="1" type="subTitle"/>
          </p:nvPr>
        </p:nvSpPr>
        <p:spPr>
          <a:xfrm>
            <a:off x="311700" y="1428007"/>
            <a:ext cx="7785300" cy="11112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1200"/>
              </a:spcAft>
              <a:buSzPts val="2800"/>
              <a:buNone/>
            </a:pPr>
            <a:r>
              <a:rPr lang="en"/>
              <a:t>Project BOXER Training and Capacity Building</a:t>
            </a:r>
            <a:endParaRPr/>
          </a:p>
        </p:txBody>
      </p:sp>
      <p:sp>
        <p:nvSpPr>
          <p:cNvPr id="379" name="Google Shape;379;p60"/>
          <p:cNvSpPr txBox="1"/>
          <p:nvPr/>
        </p:nvSpPr>
        <p:spPr>
          <a:xfrm>
            <a:off x="1639200" y="4524075"/>
            <a:ext cx="5646000" cy="3231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i="1" lang="en" sz="900">
                <a:solidFill>
                  <a:schemeClr val="lt1"/>
                </a:solidFill>
              </a:rPr>
              <a:t>This document was developed by Build Health International for the Global Fund’s Project BOXER.</a:t>
            </a:r>
            <a:endParaRPr b="1" sz="12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61"/>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Project BOXER: TA for C19RM Bulk O2 Investments</a:t>
            </a:r>
            <a:endParaRPr/>
          </a:p>
        </p:txBody>
      </p:sp>
      <p:sp>
        <p:nvSpPr>
          <p:cNvPr id="385" name="Google Shape;385;p61"/>
          <p:cNvSpPr txBox="1"/>
          <p:nvPr>
            <p:ph idx="1" type="body"/>
          </p:nvPr>
        </p:nvSpPr>
        <p:spPr>
          <a:xfrm>
            <a:off x="311700" y="789125"/>
            <a:ext cx="8520600" cy="15453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b="1" lang="en">
                <a:solidFill>
                  <a:srgbClr val="B1C67D"/>
                </a:solidFill>
                <a:latin typeface="Century Gothic"/>
                <a:ea typeface="Century Gothic"/>
                <a:cs typeface="Century Gothic"/>
                <a:sym typeface="Century Gothic"/>
              </a:rPr>
              <a:t>Project Scope/Objective:</a:t>
            </a:r>
            <a:r>
              <a:rPr b="1" lang="en">
                <a:latin typeface="Century Gothic"/>
                <a:ea typeface="Century Gothic"/>
                <a:cs typeface="Century Gothic"/>
                <a:sym typeface="Century Gothic"/>
              </a:rPr>
              <a:t> </a:t>
            </a:r>
            <a:r>
              <a:rPr lang="en">
                <a:latin typeface="Century Gothic"/>
                <a:ea typeface="Century Gothic"/>
                <a:cs typeface="Century Gothic"/>
                <a:sym typeface="Century Gothic"/>
              </a:rPr>
              <a:t>To provide technical assistance (TA) that will support the implementation, monitoring and oversight of Pressure Swing Adsorption (PSA) plants and relevant Global Fund oxygen investments </a:t>
            </a:r>
            <a:r>
              <a:rPr b="1" lang="en"/>
              <a:t>to ensure sustainability and maximized impact of increased global oxygen capacity.</a:t>
            </a:r>
            <a:endParaRPr b="1"/>
          </a:p>
          <a:p>
            <a:pPr indent="0" lvl="0" marL="0" rtl="0" algn="l">
              <a:lnSpc>
                <a:spcPct val="115000"/>
              </a:lnSpc>
              <a:spcBef>
                <a:spcPts val="1200"/>
              </a:spcBef>
              <a:spcAft>
                <a:spcPts val="1200"/>
              </a:spcAft>
              <a:buSzPts val="1400"/>
              <a:buNone/>
            </a:pPr>
            <a:r>
              <a:rPr b="1" lang="en">
                <a:solidFill>
                  <a:srgbClr val="B1C67D"/>
                </a:solidFill>
                <a:latin typeface="Century Gothic"/>
                <a:ea typeface="Century Gothic"/>
                <a:cs typeface="Century Gothic"/>
                <a:sym typeface="Century Gothic"/>
              </a:rPr>
              <a:t>TA Provider:</a:t>
            </a:r>
            <a:r>
              <a:rPr lang="en">
                <a:latin typeface="Century Gothic"/>
                <a:ea typeface="Century Gothic"/>
                <a:cs typeface="Century Gothic"/>
                <a:sym typeface="Century Gothic"/>
              </a:rPr>
              <a:t> Build Health International (BHI)</a:t>
            </a:r>
            <a:endParaRPr>
              <a:latin typeface="Century Gothic"/>
              <a:ea typeface="Century Gothic"/>
              <a:cs typeface="Century Gothic"/>
              <a:sym typeface="Century Gothic"/>
            </a:endParaRPr>
          </a:p>
        </p:txBody>
      </p:sp>
      <p:sp>
        <p:nvSpPr>
          <p:cNvPr id="386" name="Google Shape;386;p6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87" name="Google Shape;387;p61"/>
          <p:cNvSpPr txBox="1"/>
          <p:nvPr/>
        </p:nvSpPr>
        <p:spPr>
          <a:xfrm>
            <a:off x="359625" y="4614175"/>
            <a:ext cx="8472600" cy="354000"/>
          </a:xfrm>
          <a:prstGeom prst="rect">
            <a:avLst/>
          </a:prstGeom>
          <a:noFill/>
          <a:ln cap="flat" cmpd="sng" w="28575">
            <a:solidFill>
              <a:srgbClr val="B1C67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400"/>
              <a:buFont typeface="Arial"/>
              <a:buNone/>
            </a:pPr>
            <a:r>
              <a:rPr lang="en" sz="1100">
                <a:solidFill>
                  <a:srgbClr val="595959"/>
                </a:solidFill>
                <a:latin typeface="Century Gothic"/>
                <a:ea typeface="Century Gothic"/>
                <a:cs typeface="Century Gothic"/>
                <a:sym typeface="Century Gothic"/>
              </a:rPr>
              <a:t>Project BOXER is providing technical assistance to 60 out of 60 countries supporting PSA plants via C19RM. (May 2025)</a:t>
            </a:r>
            <a:endParaRPr b="0" i="0" sz="800" u="none" cap="none" strike="noStrike">
              <a:solidFill>
                <a:srgbClr val="595959"/>
              </a:solidFill>
              <a:latin typeface="Century Gothic"/>
              <a:ea typeface="Century Gothic"/>
              <a:cs typeface="Century Gothic"/>
              <a:sym typeface="Century Gothic"/>
            </a:endParaRPr>
          </a:p>
        </p:txBody>
      </p:sp>
      <p:sp>
        <p:nvSpPr>
          <p:cNvPr id="388" name="Google Shape;388;p61"/>
          <p:cNvSpPr txBox="1"/>
          <p:nvPr>
            <p:ph idx="1" type="body"/>
          </p:nvPr>
        </p:nvSpPr>
        <p:spPr>
          <a:xfrm>
            <a:off x="310550" y="2313375"/>
            <a:ext cx="4108500" cy="16392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b="1" lang="en">
                <a:solidFill>
                  <a:srgbClr val="B1C67D"/>
                </a:solidFill>
                <a:latin typeface="Century Gothic"/>
                <a:ea typeface="Century Gothic"/>
                <a:cs typeface="Century Gothic"/>
                <a:sym typeface="Century Gothic"/>
              </a:rPr>
              <a:t>Who is BHI?</a:t>
            </a:r>
            <a:endParaRPr b="1">
              <a:solidFill>
                <a:srgbClr val="B1C67D"/>
              </a:solidFill>
              <a:latin typeface="Century Gothic"/>
              <a:ea typeface="Century Gothic"/>
              <a:cs typeface="Century Gothic"/>
              <a:sym typeface="Century Gothic"/>
            </a:endParaRPr>
          </a:p>
          <a:p>
            <a:pPr indent="0" lvl="0" marL="0" rtl="0" algn="l">
              <a:lnSpc>
                <a:spcPct val="115000"/>
              </a:lnSpc>
              <a:spcBef>
                <a:spcPts val="0"/>
              </a:spcBef>
              <a:spcAft>
                <a:spcPts val="0"/>
              </a:spcAft>
              <a:buSzPts val="1400"/>
              <a:buNone/>
            </a:pPr>
            <a:r>
              <a:rPr lang="en">
                <a:latin typeface="Century Gothic"/>
                <a:ea typeface="Century Gothic"/>
                <a:cs typeface="Century Gothic"/>
                <a:sym typeface="Century Gothic"/>
              </a:rPr>
              <a:t>A design-and-build nonprofit dedicated to delivering dignified, high-quality healthcare solutions in low-resource settings throughout the world.</a:t>
            </a:r>
            <a:endParaRPr/>
          </a:p>
          <a:p>
            <a:pPr indent="0" lvl="0" marL="0" rtl="0" algn="l">
              <a:lnSpc>
                <a:spcPct val="115000"/>
              </a:lnSpc>
              <a:spcBef>
                <a:spcPts val="0"/>
              </a:spcBef>
              <a:spcAft>
                <a:spcPts val="0"/>
              </a:spcAft>
              <a:buSzPts val="1400"/>
              <a:buNone/>
            </a:pPr>
            <a:r>
              <a:t/>
            </a:r>
            <a:endParaRPr/>
          </a:p>
        </p:txBody>
      </p:sp>
      <p:pic>
        <p:nvPicPr>
          <p:cNvPr id="389" name="Google Shape;389;p61"/>
          <p:cNvPicPr preferRelativeResize="0"/>
          <p:nvPr/>
        </p:nvPicPr>
        <p:blipFill>
          <a:blip r:embed="rId4">
            <a:alphaModFix/>
          </a:blip>
          <a:stretch>
            <a:fillRect/>
          </a:stretch>
        </p:blipFill>
        <p:spPr>
          <a:xfrm>
            <a:off x="4478050" y="1655174"/>
            <a:ext cx="4665950" cy="2869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62"/>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Information Session Outline</a:t>
            </a:r>
            <a:endParaRPr/>
          </a:p>
        </p:txBody>
      </p:sp>
      <p:sp>
        <p:nvSpPr>
          <p:cNvPr id="395" name="Google Shape;395;p6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96" name="Google Shape;396;p62"/>
          <p:cNvSpPr txBox="1"/>
          <p:nvPr>
            <p:ph type="title"/>
          </p:nvPr>
        </p:nvSpPr>
        <p:spPr>
          <a:xfrm>
            <a:off x="311700" y="852350"/>
            <a:ext cx="5192100" cy="1979700"/>
          </a:xfrm>
          <a:prstGeom prst="rect">
            <a:avLst/>
          </a:prstGeom>
          <a:noFill/>
          <a:ln>
            <a:noFill/>
          </a:ln>
        </p:spPr>
        <p:txBody>
          <a:bodyPr anchorCtr="0" anchor="t" bIns="0" lIns="0" spcFirstLastPara="1" rIns="0" wrap="square" tIns="0">
            <a:noAutofit/>
          </a:bodyPr>
          <a:lstStyle/>
          <a:p>
            <a:pPr indent="-361950" lvl="0" marL="457200" rtl="0" algn="l">
              <a:lnSpc>
                <a:spcPct val="100000"/>
              </a:lnSpc>
              <a:spcBef>
                <a:spcPts val="0"/>
              </a:spcBef>
              <a:spcAft>
                <a:spcPts val="0"/>
              </a:spcAft>
              <a:buClr>
                <a:srgbClr val="595959"/>
              </a:buClr>
              <a:buSzPts val="2100"/>
              <a:buFont typeface="Century Gothic"/>
              <a:buAutoNum type="arabicPeriod"/>
            </a:pPr>
            <a:r>
              <a:rPr lang="en" sz="2100">
                <a:solidFill>
                  <a:srgbClr val="595959"/>
                </a:solidFill>
                <a:latin typeface="Century Gothic"/>
                <a:ea typeface="Century Gothic"/>
                <a:cs typeface="Century Gothic"/>
                <a:sym typeface="Century Gothic"/>
              </a:rPr>
              <a:t>Why Project BOXER Training?</a:t>
            </a:r>
            <a:endParaRPr sz="2100">
              <a:solidFill>
                <a:srgbClr val="595959"/>
              </a:solidFill>
              <a:latin typeface="Century Gothic"/>
              <a:ea typeface="Century Gothic"/>
              <a:cs typeface="Century Gothic"/>
              <a:sym typeface="Century Gothic"/>
            </a:endParaRPr>
          </a:p>
          <a:p>
            <a:pPr indent="-361950" lvl="0" marL="457200" rtl="0" algn="l">
              <a:lnSpc>
                <a:spcPct val="100000"/>
              </a:lnSpc>
              <a:spcBef>
                <a:spcPts val="0"/>
              </a:spcBef>
              <a:spcAft>
                <a:spcPts val="0"/>
              </a:spcAft>
              <a:buClr>
                <a:srgbClr val="595959"/>
              </a:buClr>
              <a:buSzPts val="2100"/>
              <a:buFont typeface="Century Gothic"/>
              <a:buAutoNum type="arabicPeriod"/>
            </a:pPr>
            <a:r>
              <a:rPr lang="en" sz="2100">
                <a:solidFill>
                  <a:srgbClr val="595959"/>
                </a:solidFill>
                <a:latin typeface="Century Gothic"/>
                <a:ea typeface="Century Gothic"/>
                <a:cs typeface="Century Gothic"/>
                <a:sym typeface="Century Gothic"/>
              </a:rPr>
              <a:t>Overview of Project BOXER Training</a:t>
            </a:r>
            <a:endParaRPr sz="2100">
              <a:solidFill>
                <a:srgbClr val="595959"/>
              </a:solidFill>
              <a:latin typeface="Century Gothic"/>
              <a:ea typeface="Century Gothic"/>
              <a:cs typeface="Century Gothic"/>
              <a:sym typeface="Century Gothic"/>
            </a:endParaRPr>
          </a:p>
          <a:p>
            <a:pPr indent="-361950" lvl="0" marL="457200" rtl="0" algn="l">
              <a:lnSpc>
                <a:spcPct val="100000"/>
              </a:lnSpc>
              <a:spcBef>
                <a:spcPts val="0"/>
              </a:spcBef>
              <a:spcAft>
                <a:spcPts val="0"/>
              </a:spcAft>
              <a:buClr>
                <a:srgbClr val="595959"/>
              </a:buClr>
              <a:buSzPts val="2100"/>
              <a:buFont typeface="Century Gothic"/>
              <a:buAutoNum type="arabicPeriod"/>
            </a:pPr>
            <a:r>
              <a:rPr lang="en" sz="2100">
                <a:solidFill>
                  <a:srgbClr val="595959"/>
                </a:solidFill>
                <a:latin typeface="Century Gothic"/>
                <a:ea typeface="Century Gothic"/>
                <a:cs typeface="Century Gothic"/>
                <a:sym typeface="Century Gothic"/>
              </a:rPr>
              <a:t>Ongoing Support</a:t>
            </a:r>
            <a:endParaRPr sz="2100">
              <a:solidFill>
                <a:srgbClr val="595959"/>
              </a:solidFill>
              <a:latin typeface="Century Gothic"/>
              <a:ea typeface="Century Gothic"/>
              <a:cs typeface="Century Gothic"/>
              <a:sym typeface="Century Gothic"/>
            </a:endParaRPr>
          </a:p>
          <a:p>
            <a:pPr indent="-361950" lvl="0" marL="457200" rtl="0" algn="l">
              <a:lnSpc>
                <a:spcPct val="100000"/>
              </a:lnSpc>
              <a:spcBef>
                <a:spcPts val="0"/>
              </a:spcBef>
              <a:spcAft>
                <a:spcPts val="0"/>
              </a:spcAft>
              <a:buClr>
                <a:srgbClr val="595959"/>
              </a:buClr>
              <a:buSzPts val="2100"/>
              <a:buFont typeface="Century Gothic"/>
              <a:buAutoNum type="arabicPeriod"/>
            </a:pPr>
            <a:r>
              <a:rPr lang="en" sz="2100">
                <a:solidFill>
                  <a:srgbClr val="595959"/>
                </a:solidFill>
                <a:latin typeface="Century Gothic"/>
                <a:ea typeface="Century Gothic"/>
                <a:cs typeface="Century Gothic"/>
                <a:sym typeface="Century Gothic"/>
              </a:rPr>
              <a:t>Training Process</a:t>
            </a:r>
            <a:endParaRPr sz="2100">
              <a:solidFill>
                <a:srgbClr val="595959"/>
              </a:solidFill>
              <a:latin typeface="Century Gothic"/>
              <a:ea typeface="Century Gothic"/>
              <a:cs typeface="Century Gothic"/>
              <a:sym typeface="Century Gothic"/>
            </a:endParaRPr>
          </a:p>
          <a:p>
            <a:pPr indent="-361950" lvl="0" marL="457200" rtl="0" algn="l">
              <a:lnSpc>
                <a:spcPct val="100000"/>
              </a:lnSpc>
              <a:spcBef>
                <a:spcPts val="0"/>
              </a:spcBef>
              <a:spcAft>
                <a:spcPts val="0"/>
              </a:spcAft>
              <a:buClr>
                <a:srgbClr val="595959"/>
              </a:buClr>
              <a:buSzPts val="2100"/>
              <a:buFont typeface="Century Gothic"/>
              <a:buAutoNum type="arabicPeriod"/>
            </a:pPr>
            <a:r>
              <a:rPr lang="en" sz="2100">
                <a:solidFill>
                  <a:srgbClr val="595959"/>
                </a:solidFill>
                <a:latin typeface="Century Gothic"/>
                <a:ea typeface="Century Gothic"/>
                <a:cs typeface="Century Gothic"/>
                <a:sym typeface="Century Gothic"/>
              </a:rPr>
              <a:t>Questions and Answers </a:t>
            </a:r>
            <a:endParaRPr>
              <a:solidFill>
                <a:srgbClr val="B1C67D"/>
              </a:solidFill>
              <a:latin typeface="Century Gothic"/>
              <a:ea typeface="Century Gothic"/>
              <a:cs typeface="Century Gothic"/>
              <a:sym typeface="Century Gothic"/>
            </a:endParaRPr>
          </a:p>
        </p:txBody>
      </p:sp>
      <p:pic>
        <p:nvPicPr>
          <p:cNvPr id="397" name="Google Shape;397;p62"/>
          <p:cNvPicPr preferRelativeResize="0"/>
          <p:nvPr/>
        </p:nvPicPr>
        <p:blipFill rotWithShape="1">
          <a:blip r:embed="rId3">
            <a:alphaModFix/>
          </a:blip>
          <a:srcRect b="2514" l="0" r="9056" t="5055"/>
          <a:stretch/>
        </p:blipFill>
        <p:spPr>
          <a:xfrm>
            <a:off x="6385175" y="2953425"/>
            <a:ext cx="2400656" cy="1979700"/>
          </a:xfrm>
          <a:prstGeom prst="rect">
            <a:avLst/>
          </a:prstGeom>
          <a:noFill/>
          <a:ln>
            <a:noFill/>
          </a:ln>
        </p:spPr>
      </p:pic>
      <p:pic>
        <p:nvPicPr>
          <p:cNvPr id="398" name="Google Shape;398;p62"/>
          <p:cNvPicPr preferRelativeResize="0"/>
          <p:nvPr/>
        </p:nvPicPr>
        <p:blipFill rotWithShape="1">
          <a:blip r:embed="rId4">
            <a:alphaModFix/>
          </a:blip>
          <a:srcRect b="0" l="0" r="0" t="0"/>
          <a:stretch/>
        </p:blipFill>
        <p:spPr>
          <a:xfrm>
            <a:off x="2835434" y="2953425"/>
            <a:ext cx="3473142" cy="1979701"/>
          </a:xfrm>
          <a:prstGeom prst="rect">
            <a:avLst/>
          </a:prstGeom>
          <a:noFill/>
          <a:ln>
            <a:noFill/>
          </a:ln>
        </p:spPr>
      </p:pic>
      <p:pic>
        <p:nvPicPr>
          <p:cNvPr id="399" name="Google Shape;399;p62"/>
          <p:cNvPicPr preferRelativeResize="0"/>
          <p:nvPr/>
        </p:nvPicPr>
        <p:blipFill rotWithShape="1">
          <a:blip r:embed="rId5">
            <a:alphaModFix/>
          </a:blip>
          <a:srcRect b="0" l="0" r="0" t="0"/>
          <a:stretch/>
        </p:blipFill>
        <p:spPr>
          <a:xfrm>
            <a:off x="475300" y="2953425"/>
            <a:ext cx="2283515" cy="1979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63"/>
          <p:cNvSpPr/>
          <p:nvPr/>
        </p:nvSpPr>
        <p:spPr>
          <a:xfrm>
            <a:off x="6497400" y="1129325"/>
            <a:ext cx="2449200" cy="3427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63"/>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Why Training?</a:t>
            </a:r>
            <a:endParaRPr/>
          </a:p>
        </p:txBody>
      </p:sp>
      <p:sp>
        <p:nvSpPr>
          <p:cNvPr id="406" name="Google Shape;406;p63"/>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407" name="Google Shape;407;p63"/>
          <p:cNvSpPr/>
          <p:nvPr/>
        </p:nvSpPr>
        <p:spPr>
          <a:xfrm>
            <a:off x="311700" y="1023775"/>
            <a:ext cx="2986500" cy="4043400"/>
          </a:xfrm>
          <a:prstGeom prst="rect">
            <a:avLst/>
          </a:prstGeom>
          <a:solidFill>
            <a:srgbClr val="EFEFEF"/>
          </a:solidFill>
          <a:ln>
            <a:noFill/>
          </a:ln>
        </p:spPr>
        <p:txBody>
          <a:bodyPr anchorCtr="0" anchor="ctr" bIns="91425" lIns="91425" spcFirstLastPara="1" rIns="91425" wrap="square" tIns="91425">
            <a:noAutofit/>
          </a:bodyPr>
          <a:lstStyle/>
          <a:p>
            <a:pPr indent="-304800" lvl="0" marL="320040" marR="0" rtl="0" algn="l">
              <a:lnSpc>
                <a:spcPct val="115000"/>
              </a:lnSpc>
              <a:spcBef>
                <a:spcPts val="0"/>
              </a:spcBef>
              <a:spcAft>
                <a:spcPts val="0"/>
              </a:spcAft>
              <a:buClr>
                <a:schemeClr val="dk2"/>
              </a:buClr>
              <a:buSzPts val="1200"/>
              <a:buFont typeface="Century Gothic"/>
              <a:buChar char="●"/>
            </a:pPr>
            <a:r>
              <a:rPr b="0" i="0" lang="en" sz="1200" u="none" cap="none" strike="noStrike">
                <a:solidFill>
                  <a:schemeClr val="dk2"/>
                </a:solidFill>
                <a:latin typeface="Century Gothic"/>
                <a:ea typeface="Century Gothic"/>
                <a:cs typeface="Century Gothic"/>
                <a:sym typeface="Century Gothic"/>
              </a:rPr>
              <a:t>In most health systems receiving PSA Plants, </a:t>
            </a:r>
            <a:r>
              <a:rPr b="1" i="0" lang="en" sz="1200" u="none" cap="none" strike="noStrike">
                <a:solidFill>
                  <a:schemeClr val="dk2"/>
                </a:solidFill>
                <a:latin typeface="Century Gothic"/>
                <a:ea typeface="Century Gothic"/>
                <a:cs typeface="Century Gothic"/>
                <a:sym typeface="Century Gothic"/>
              </a:rPr>
              <a:t>biomedical technicians lack adequate knowledge</a:t>
            </a:r>
            <a:r>
              <a:rPr b="0" i="0" lang="en" sz="1200" u="none" cap="none" strike="noStrike">
                <a:solidFill>
                  <a:schemeClr val="dk2"/>
                </a:solidFill>
                <a:latin typeface="Century Gothic"/>
                <a:ea typeface="Century Gothic"/>
                <a:cs typeface="Century Gothic"/>
                <a:sym typeface="Century Gothic"/>
              </a:rPr>
              <a:t> of how to maintain and safely operate </a:t>
            </a:r>
            <a:r>
              <a:rPr b="1" i="0" lang="en" sz="1200" u="none" cap="none" strike="noStrike">
                <a:solidFill>
                  <a:schemeClr val="dk2"/>
                </a:solidFill>
                <a:latin typeface="Century Gothic"/>
                <a:ea typeface="Century Gothic"/>
                <a:cs typeface="Century Gothic"/>
                <a:sym typeface="Century Gothic"/>
              </a:rPr>
              <a:t>PSA plants or oxygen delivery systems.</a:t>
            </a:r>
            <a:endParaRPr b="0" i="0" sz="1200" u="none" cap="none" strike="noStrike">
              <a:solidFill>
                <a:schemeClr val="dk2"/>
              </a:solidFill>
              <a:latin typeface="Century Gothic"/>
              <a:ea typeface="Century Gothic"/>
              <a:cs typeface="Century Gothic"/>
              <a:sym typeface="Century Gothic"/>
            </a:endParaRPr>
          </a:p>
          <a:p>
            <a:pPr indent="-304800" lvl="0" marL="320040" marR="0" rtl="0" algn="l">
              <a:lnSpc>
                <a:spcPct val="115000"/>
              </a:lnSpc>
              <a:spcBef>
                <a:spcPts val="400"/>
              </a:spcBef>
              <a:spcAft>
                <a:spcPts val="0"/>
              </a:spcAft>
              <a:buClr>
                <a:schemeClr val="dk2"/>
              </a:buClr>
              <a:buSzPts val="1200"/>
              <a:buFont typeface="Century Gothic"/>
              <a:buChar char="●"/>
            </a:pPr>
            <a:r>
              <a:rPr b="1" i="0" lang="en" sz="1200" u="none" cap="none" strike="noStrike">
                <a:solidFill>
                  <a:schemeClr val="dk2"/>
                </a:solidFill>
                <a:latin typeface="Century Gothic"/>
                <a:ea typeface="Century Gothic"/>
                <a:cs typeface="Century Gothic"/>
                <a:sym typeface="Century Gothic"/>
              </a:rPr>
              <a:t>Senior leadership</a:t>
            </a:r>
            <a:r>
              <a:rPr b="0" i="0" lang="en" sz="1200" u="none" cap="none" strike="noStrike">
                <a:solidFill>
                  <a:schemeClr val="dk2"/>
                </a:solidFill>
                <a:latin typeface="Century Gothic"/>
                <a:ea typeface="Century Gothic"/>
                <a:cs typeface="Century Gothic"/>
                <a:sym typeface="Century Gothic"/>
              </a:rPr>
              <a:t> is often unprepared to successfully and </a:t>
            </a:r>
            <a:r>
              <a:rPr b="1" i="0" lang="en" sz="1200" u="none" cap="none" strike="noStrike">
                <a:solidFill>
                  <a:schemeClr val="dk2"/>
                </a:solidFill>
                <a:latin typeface="Century Gothic"/>
                <a:ea typeface="Century Gothic"/>
                <a:cs typeface="Century Gothic"/>
                <a:sym typeface="Century Gothic"/>
              </a:rPr>
              <a:t>sustainably integrate PSA plants</a:t>
            </a:r>
            <a:r>
              <a:rPr b="0" i="0" lang="en" sz="1200" u="none" cap="none" strike="noStrike">
                <a:solidFill>
                  <a:schemeClr val="dk2"/>
                </a:solidFill>
                <a:latin typeface="Century Gothic"/>
                <a:ea typeface="Century Gothic"/>
                <a:cs typeface="Century Gothic"/>
                <a:sym typeface="Century Gothic"/>
              </a:rPr>
              <a:t> into health systems and hospitals.</a:t>
            </a:r>
            <a:endParaRPr b="0" i="0" sz="1200" u="none" cap="none" strike="noStrike">
              <a:solidFill>
                <a:schemeClr val="dk2"/>
              </a:solidFill>
              <a:latin typeface="Century Gothic"/>
              <a:ea typeface="Century Gothic"/>
              <a:cs typeface="Century Gothic"/>
              <a:sym typeface="Century Gothic"/>
            </a:endParaRPr>
          </a:p>
          <a:p>
            <a:pPr indent="-304800" lvl="0" marL="320040" marR="0" rtl="0" algn="l">
              <a:lnSpc>
                <a:spcPct val="115000"/>
              </a:lnSpc>
              <a:spcBef>
                <a:spcPts val="400"/>
              </a:spcBef>
              <a:spcAft>
                <a:spcPts val="0"/>
              </a:spcAft>
              <a:buClr>
                <a:schemeClr val="dk2"/>
              </a:buClr>
              <a:buSzPts val="1200"/>
              <a:buFont typeface="Century Gothic"/>
              <a:buChar char="●"/>
            </a:pPr>
            <a:r>
              <a:rPr b="0" i="0" lang="en" sz="1200" u="none" cap="none" strike="noStrike">
                <a:solidFill>
                  <a:schemeClr val="dk2"/>
                </a:solidFill>
                <a:latin typeface="Century Gothic"/>
                <a:ea typeface="Century Gothic"/>
                <a:cs typeface="Century Gothic"/>
                <a:sym typeface="Century Gothic"/>
              </a:rPr>
              <a:t>PSA plants are challenging to maintain and include </a:t>
            </a:r>
            <a:r>
              <a:rPr b="1" i="0" lang="en" sz="1200" u="none" cap="none" strike="noStrike">
                <a:solidFill>
                  <a:schemeClr val="dk2"/>
                </a:solidFill>
                <a:latin typeface="Century Gothic"/>
                <a:ea typeface="Century Gothic"/>
                <a:cs typeface="Century Gothic"/>
                <a:sym typeface="Century Gothic"/>
              </a:rPr>
              <a:t>components that are not found in other hospital equipment.</a:t>
            </a:r>
            <a:endParaRPr b="1" i="0" sz="1200" u="none" cap="none" strike="noStrike">
              <a:solidFill>
                <a:schemeClr val="dk2"/>
              </a:solidFill>
              <a:latin typeface="Century Gothic"/>
              <a:ea typeface="Century Gothic"/>
              <a:cs typeface="Century Gothic"/>
              <a:sym typeface="Century Gothic"/>
            </a:endParaRPr>
          </a:p>
          <a:p>
            <a:pPr indent="-304800" lvl="0" marL="320040" marR="0" rtl="0" algn="l">
              <a:lnSpc>
                <a:spcPct val="115000"/>
              </a:lnSpc>
              <a:spcBef>
                <a:spcPts val="400"/>
              </a:spcBef>
              <a:spcAft>
                <a:spcPts val="400"/>
              </a:spcAft>
              <a:buClr>
                <a:schemeClr val="dk2"/>
              </a:buClr>
              <a:buSzPts val="1200"/>
              <a:buFont typeface="Century Gothic"/>
              <a:buChar char="●"/>
            </a:pPr>
            <a:r>
              <a:rPr b="0" i="0" lang="en" sz="1200" u="none" cap="none" strike="noStrike">
                <a:solidFill>
                  <a:schemeClr val="dk2"/>
                </a:solidFill>
                <a:latin typeface="Century Gothic"/>
                <a:ea typeface="Century Gothic"/>
                <a:cs typeface="Century Gothic"/>
                <a:sym typeface="Century Gothic"/>
              </a:rPr>
              <a:t>Critical </a:t>
            </a:r>
            <a:r>
              <a:rPr b="1" i="0" lang="en" sz="1200" u="none" cap="none" strike="noStrike">
                <a:solidFill>
                  <a:schemeClr val="dk2"/>
                </a:solidFill>
                <a:latin typeface="Century Gothic"/>
                <a:ea typeface="Century Gothic"/>
                <a:cs typeface="Century Gothic"/>
                <a:sym typeface="Century Gothic"/>
              </a:rPr>
              <a:t>biomedical</a:t>
            </a:r>
            <a:r>
              <a:rPr b="0" i="0" lang="en" sz="1200" u="none" cap="none" strike="noStrike">
                <a:solidFill>
                  <a:schemeClr val="dk2"/>
                </a:solidFill>
                <a:latin typeface="Century Gothic"/>
                <a:ea typeface="Century Gothic"/>
                <a:cs typeface="Century Gothic"/>
                <a:sym typeface="Century Gothic"/>
              </a:rPr>
              <a:t> </a:t>
            </a:r>
            <a:r>
              <a:rPr b="1" i="0" lang="en" sz="1200" u="none" cap="none" strike="noStrike">
                <a:solidFill>
                  <a:schemeClr val="dk2"/>
                </a:solidFill>
                <a:latin typeface="Century Gothic"/>
                <a:ea typeface="Century Gothic"/>
                <a:cs typeface="Century Gothic"/>
                <a:sym typeface="Century Gothic"/>
              </a:rPr>
              <a:t>equipment maintenance management systems</a:t>
            </a:r>
            <a:r>
              <a:rPr b="0" i="0" lang="en" sz="1200" u="none" cap="none" strike="noStrike">
                <a:solidFill>
                  <a:schemeClr val="dk2"/>
                </a:solidFill>
                <a:latin typeface="Century Gothic"/>
                <a:ea typeface="Century Gothic"/>
                <a:cs typeface="Century Gothic"/>
                <a:sym typeface="Century Gothic"/>
              </a:rPr>
              <a:t> are historically </a:t>
            </a:r>
            <a:r>
              <a:rPr b="1" i="0" lang="en" sz="1200" u="none" cap="none" strike="noStrike">
                <a:solidFill>
                  <a:schemeClr val="dk2"/>
                </a:solidFill>
                <a:latin typeface="Century Gothic"/>
                <a:ea typeface="Century Gothic"/>
                <a:cs typeface="Century Gothic"/>
                <a:sym typeface="Century Gothic"/>
              </a:rPr>
              <a:t>overlooked.</a:t>
            </a:r>
            <a:endParaRPr b="0" i="0" sz="1400" u="none" cap="none" strike="noStrike">
              <a:solidFill>
                <a:srgbClr val="000000"/>
              </a:solidFill>
              <a:latin typeface="Arial"/>
              <a:ea typeface="Arial"/>
              <a:cs typeface="Arial"/>
              <a:sym typeface="Arial"/>
            </a:endParaRPr>
          </a:p>
        </p:txBody>
      </p:sp>
      <p:sp>
        <p:nvSpPr>
          <p:cNvPr id="408" name="Google Shape;408;p63"/>
          <p:cNvSpPr/>
          <p:nvPr/>
        </p:nvSpPr>
        <p:spPr>
          <a:xfrm>
            <a:off x="3404550" y="1019375"/>
            <a:ext cx="3093000" cy="4043400"/>
          </a:xfrm>
          <a:prstGeom prst="rect">
            <a:avLst/>
          </a:prstGeom>
          <a:solidFill>
            <a:schemeClr val="lt2"/>
          </a:solidFill>
          <a:ln>
            <a:noFill/>
          </a:ln>
        </p:spPr>
        <p:txBody>
          <a:bodyPr anchorCtr="0" anchor="ctr" bIns="91425" lIns="91425" spcFirstLastPara="1" rIns="91425" wrap="square" tIns="91425">
            <a:noAutofit/>
          </a:bodyPr>
          <a:lstStyle/>
          <a:p>
            <a:pPr indent="-274320" lvl="0" marL="274320" marR="0" rtl="0" algn="l">
              <a:lnSpc>
                <a:spcPct val="100000"/>
              </a:lnSpc>
              <a:spcBef>
                <a:spcPts val="0"/>
              </a:spcBef>
              <a:spcAft>
                <a:spcPts val="0"/>
              </a:spcAft>
              <a:buClr>
                <a:schemeClr val="dk2"/>
              </a:buClr>
              <a:buSzPts val="1200"/>
              <a:buFont typeface="Century Gothic"/>
              <a:buChar char="●"/>
            </a:pPr>
            <a:r>
              <a:rPr b="0" i="0" lang="en" sz="1200" u="none" cap="none" strike="noStrike">
                <a:solidFill>
                  <a:schemeClr val="dk2"/>
                </a:solidFill>
                <a:latin typeface="Century Gothic"/>
                <a:ea typeface="Century Gothic"/>
                <a:cs typeface="Century Gothic"/>
                <a:sym typeface="Century Gothic"/>
              </a:rPr>
              <a:t>Staff </a:t>
            </a:r>
            <a:r>
              <a:rPr b="1" i="0" lang="en" sz="1200" u="none" cap="none" strike="noStrike">
                <a:solidFill>
                  <a:schemeClr val="dk2"/>
                </a:solidFill>
                <a:latin typeface="Century Gothic"/>
                <a:ea typeface="Century Gothic"/>
                <a:cs typeface="Century Gothic"/>
                <a:sym typeface="Century Gothic"/>
              </a:rPr>
              <a:t>could not operate</a:t>
            </a:r>
            <a:r>
              <a:rPr b="0" i="0" lang="en" sz="1200" u="none" cap="none" strike="noStrike">
                <a:solidFill>
                  <a:schemeClr val="dk2"/>
                </a:solidFill>
                <a:latin typeface="Century Gothic"/>
                <a:ea typeface="Century Gothic"/>
                <a:cs typeface="Century Gothic"/>
                <a:sym typeface="Century Gothic"/>
              </a:rPr>
              <a:t> or </a:t>
            </a:r>
            <a:r>
              <a:rPr b="1" i="0" lang="en" sz="1200" u="none" cap="none" strike="noStrike">
                <a:solidFill>
                  <a:schemeClr val="dk2"/>
                </a:solidFill>
                <a:latin typeface="Century Gothic"/>
                <a:ea typeface="Century Gothic"/>
                <a:cs typeface="Century Gothic"/>
                <a:sym typeface="Century Gothic"/>
              </a:rPr>
              <a:t>maintain </a:t>
            </a:r>
            <a:r>
              <a:rPr b="0" i="0" lang="en" sz="1200" u="none" cap="none" strike="noStrike">
                <a:solidFill>
                  <a:schemeClr val="dk2"/>
                </a:solidFill>
                <a:latin typeface="Century Gothic"/>
                <a:ea typeface="Century Gothic"/>
                <a:cs typeface="Century Gothic"/>
                <a:sym typeface="Century Gothic"/>
              </a:rPr>
              <a:t>the plants.</a:t>
            </a:r>
            <a:endParaRPr b="0" i="0" sz="12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200" u="none" cap="none" strike="noStrike">
                <a:solidFill>
                  <a:schemeClr val="dk2"/>
                </a:solidFill>
                <a:latin typeface="Century Gothic"/>
                <a:ea typeface="Century Gothic"/>
                <a:cs typeface="Century Gothic"/>
                <a:sym typeface="Century Gothic"/>
              </a:rPr>
              <a:t>Short useful life of new PSA plants.  Frequent breakdown</a:t>
            </a:r>
            <a:r>
              <a:rPr b="0" i="0" lang="en" sz="1200" u="none" cap="none" strike="noStrike">
                <a:solidFill>
                  <a:schemeClr val="dk2"/>
                </a:solidFill>
                <a:latin typeface="Century Gothic"/>
                <a:ea typeface="Century Gothic"/>
                <a:cs typeface="Century Gothic"/>
                <a:sym typeface="Century Gothic"/>
              </a:rPr>
              <a:t> and unnecessary damage.</a:t>
            </a:r>
            <a:endParaRPr b="0" i="0" sz="12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200" u="none" cap="none" strike="noStrike">
                <a:solidFill>
                  <a:schemeClr val="dk2"/>
                </a:solidFill>
                <a:latin typeface="Century Gothic"/>
                <a:ea typeface="Century Gothic"/>
                <a:cs typeface="Century Gothic"/>
                <a:sym typeface="Century Gothic"/>
              </a:rPr>
              <a:t>Lack of spare parts </a:t>
            </a:r>
            <a:r>
              <a:rPr b="0" i="0" lang="en" sz="1200" u="none" cap="none" strike="noStrike">
                <a:solidFill>
                  <a:schemeClr val="dk2"/>
                </a:solidFill>
                <a:latin typeface="Century Gothic"/>
                <a:ea typeface="Century Gothic"/>
                <a:cs typeface="Century Gothic"/>
                <a:sym typeface="Century Gothic"/>
              </a:rPr>
              <a:t>meant broken plants could not be repaired.</a:t>
            </a:r>
            <a:endParaRPr b="0" i="0" sz="12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200" u="none" cap="none" strike="noStrike">
                <a:solidFill>
                  <a:schemeClr val="dk2"/>
                </a:solidFill>
                <a:latin typeface="Century Gothic"/>
                <a:ea typeface="Century Gothic"/>
                <a:cs typeface="Century Gothic"/>
                <a:sym typeface="Century Gothic"/>
              </a:rPr>
              <a:t>Oxygen safety </a:t>
            </a:r>
            <a:r>
              <a:rPr b="0" i="0" lang="en" sz="1200" u="none" cap="none" strike="noStrike">
                <a:solidFill>
                  <a:schemeClr val="dk2"/>
                </a:solidFill>
                <a:latin typeface="Century Gothic"/>
                <a:ea typeface="Century Gothic"/>
                <a:cs typeface="Century Gothic"/>
                <a:sym typeface="Century Gothic"/>
              </a:rPr>
              <a:t>was not adequately addressed.  </a:t>
            </a:r>
            <a:r>
              <a:rPr b="1" i="0" lang="en" sz="1200" u="none" cap="none" strike="noStrike">
                <a:solidFill>
                  <a:schemeClr val="dk2"/>
                </a:solidFill>
                <a:latin typeface="Century Gothic"/>
                <a:ea typeface="Century Gothic"/>
                <a:cs typeface="Century Gothic"/>
                <a:sym typeface="Century Gothic"/>
              </a:rPr>
              <a:t>Serious accidents.</a:t>
            </a:r>
            <a:endParaRPr b="1" i="0" sz="12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200"/>
              <a:buFont typeface="Century Gothic"/>
              <a:buChar char="●"/>
            </a:pPr>
            <a:r>
              <a:rPr b="0" i="0" lang="en" sz="1200" u="none" cap="none" strike="noStrike">
                <a:solidFill>
                  <a:schemeClr val="dk2"/>
                </a:solidFill>
                <a:latin typeface="Century Gothic"/>
                <a:ea typeface="Century Gothic"/>
                <a:cs typeface="Century Gothic"/>
                <a:sym typeface="Century Gothic"/>
              </a:rPr>
              <a:t>Frequent </a:t>
            </a:r>
            <a:r>
              <a:rPr b="1" i="0" lang="en" sz="1200" u="none" cap="none" strike="noStrike">
                <a:solidFill>
                  <a:schemeClr val="dk2"/>
                </a:solidFill>
                <a:latin typeface="Century Gothic"/>
                <a:ea typeface="Century Gothic"/>
                <a:cs typeface="Century Gothic"/>
                <a:sym typeface="Century Gothic"/>
              </a:rPr>
              <a:t>interruptions in the oxygen supply.</a:t>
            </a:r>
            <a:endParaRPr b="1" i="0" sz="12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200"/>
              <a:buFont typeface="Century Gothic"/>
              <a:buChar char="●"/>
            </a:pPr>
            <a:r>
              <a:rPr b="0" i="0" lang="en" sz="1200" u="none" cap="none" strike="noStrike">
                <a:solidFill>
                  <a:schemeClr val="dk2"/>
                </a:solidFill>
                <a:latin typeface="Century Gothic"/>
                <a:ea typeface="Century Gothic"/>
                <a:cs typeface="Century Gothic"/>
                <a:sym typeface="Century Gothic"/>
              </a:rPr>
              <a:t>Significant </a:t>
            </a:r>
            <a:r>
              <a:rPr b="1" i="0" lang="en" sz="1200" u="none" cap="none" strike="noStrike">
                <a:solidFill>
                  <a:schemeClr val="dk2"/>
                </a:solidFill>
                <a:latin typeface="Century Gothic"/>
                <a:ea typeface="Century Gothic"/>
                <a:cs typeface="Century Gothic"/>
                <a:sym typeface="Century Gothic"/>
              </a:rPr>
              <a:t>losses in investment.</a:t>
            </a:r>
            <a:endParaRPr b="1" i="0" sz="1200" u="none" cap="none" strike="noStrike">
              <a:solidFill>
                <a:schemeClr val="dk2"/>
              </a:solidFill>
              <a:highlight>
                <a:srgbClr val="00FF00"/>
              </a:highlight>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200" u="none" cap="none" strike="noStrike">
                <a:solidFill>
                  <a:schemeClr val="dk2"/>
                </a:solidFill>
                <a:latin typeface="Century Gothic"/>
                <a:ea typeface="Century Gothic"/>
                <a:cs typeface="Century Gothic"/>
                <a:sym typeface="Century Gothic"/>
              </a:rPr>
              <a:t>Reliance</a:t>
            </a:r>
            <a:r>
              <a:rPr b="0" i="0" lang="en" sz="1200" u="none" cap="none" strike="noStrike">
                <a:solidFill>
                  <a:schemeClr val="dk2"/>
                </a:solidFill>
                <a:latin typeface="Century Gothic"/>
                <a:ea typeface="Century Gothic"/>
                <a:cs typeface="Century Gothic"/>
                <a:sym typeface="Century Gothic"/>
              </a:rPr>
              <a:t> on expensive </a:t>
            </a:r>
            <a:r>
              <a:rPr b="1" i="0" lang="en" sz="1200" u="none" cap="none" strike="noStrike">
                <a:solidFill>
                  <a:schemeClr val="dk2"/>
                </a:solidFill>
                <a:latin typeface="Century Gothic"/>
                <a:ea typeface="Century Gothic"/>
                <a:cs typeface="Century Gothic"/>
                <a:sym typeface="Century Gothic"/>
              </a:rPr>
              <a:t>commercial</a:t>
            </a:r>
            <a:r>
              <a:rPr b="0" i="0" lang="en" sz="1200" u="none" cap="none" strike="noStrike">
                <a:solidFill>
                  <a:schemeClr val="dk2"/>
                </a:solidFill>
                <a:latin typeface="Century Gothic"/>
                <a:ea typeface="Century Gothic"/>
                <a:cs typeface="Century Gothic"/>
                <a:sym typeface="Century Gothic"/>
              </a:rPr>
              <a:t> O2 sources when PSA plants broke down.</a:t>
            </a:r>
            <a:endParaRPr b="0" i="0" sz="12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0"/>
              </a:spcAft>
              <a:buClr>
                <a:schemeClr val="dk2"/>
              </a:buClr>
              <a:buSzPts val="1200"/>
              <a:buFont typeface="Century Gothic"/>
              <a:buChar char="●"/>
            </a:pPr>
            <a:r>
              <a:rPr b="1" i="0" lang="en" sz="1200" u="none" cap="none" strike="noStrike">
                <a:solidFill>
                  <a:schemeClr val="dk2"/>
                </a:solidFill>
                <a:latin typeface="Century Gothic"/>
                <a:ea typeface="Century Gothic"/>
                <a:cs typeface="Century Gothic"/>
                <a:sym typeface="Century Gothic"/>
              </a:rPr>
              <a:t>Dependency</a:t>
            </a:r>
            <a:r>
              <a:rPr b="0" i="0" lang="en" sz="1200" u="none" cap="none" strike="noStrike">
                <a:solidFill>
                  <a:schemeClr val="dk2"/>
                </a:solidFill>
                <a:latin typeface="Century Gothic"/>
                <a:ea typeface="Century Gothic"/>
                <a:cs typeface="Century Gothic"/>
                <a:sym typeface="Century Gothic"/>
              </a:rPr>
              <a:t> on service contracts.</a:t>
            </a:r>
            <a:endParaRPr b="0" i="0" sz="1200" u="none" cap="none" strike="noStrike">
              <a:solidFill>
                <a:schemeClr val="dk2"/>
              </a:solidFill>
              <a:latin typeface="Century Gothic"/>
              <a:ea typeface="Century Gothic"/>
              <a:cs typeface="Century Gothic"/>
              <a:sym typeface="Century Gothic"/>
            </a:endParaRPr>
          </a:p>
          <a:p>
            <a:pPr indent="-274320" lvl="0" marL="274320" marR="0" rtl="0" algn="l">
              <a:lnSpc>
                <a:spcPct val="100000"/>
              </a:lnSpc>
              <a:spcBef>
                <a:spcPts val="400"/>
              </a:spcBef>
              <a:spcAft>
                <a:spcPts val="400"/>
              </a:spcAft>
              <a:buClr>
                <a:schemeClr val="dk2"/>
              </a:buClr>
              <a:buSzPts val="1200"/>
              <a:buFont typeface="Century Gothic"/>
              <a:buChar char="●"/>
            </a:pPr>
            <a:r>
              <a:rPr b="1" i="0" lang="en" sz="1200" u="none" cap="none" strike="noStrike">
                <a:solidFill>
                  <a:schemeClr val="dk2"/>
                </a:solidFill>
                <a:latin typeface="Century Gothic"/>
                <a:ea typeface="Century Gothic"/>
                <a:cs typeface="Century Gothic"/>
                <a:sym typeface="Century Gothic"/>
              </a:rPr>
              <a:t>Inability to perform maintenance </a:t>
            </a:r>
            <a:r>
              <a:rPr b="0" i="0" lang="en" sz="1200" u="none" cap="none" strike="noStrike">
                <a:solidFill>
                  <a:schemeClr val="dk2"/>
                </a:solidFill>
                <a:latin typeface="Century Gothic"/>
                <a:ea typeface="Century Gothic"/>
                <a:cs typeface="Century Gothic"/>
                <a:sym typeface="Century Gothic"/>
              </a:rPr>
              <a:t>after service contract ends.</a:t>
            </a:r>
            <a:endParaRPr b="0" i="0" sz="1200" u="none" cap="none" strike="noStrike">
              <a:solidFill>
                <a:schemeClr val="dk2"/>
              </a:solidFill>
              <a:latin typeface="Century Gothic"/>
              <a:ea typeface="Century Gothic"/>
              <a:cs typeface="Century Gothic"/>
              <a:sym typeface="Century Gothic"/>
            </a:endParaRPr>
          </a:p>
        </p:txBody>
      </p:sp>
      <p:sp>
        <p:nvSpPr>
          <p:cNvPr id="409" name="Google Shape;409;p63"/>
          <p:cNvSpPr txBox="1"/>
          <p:nvPr/>
        </p:nvSpPr>
        <p:spPr>
          <a:xfrm>
            <a:off x="234900" y="642625"/>
            <a:ext cx="29865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595959"/>
                </a:solidFill>
                <a:latin typeface="Oswald Medium"/>
                <a:ea typeface="Oswald Medium"/>
                <a:cs typeface="Oswald Medium"/>
                <a:sym typeface="Oswald Medium"/>
              </a:rPr>
              <a:t>The Situation</a:t>
            </a:r>
            <a:endParaRPr b="0" i="0" sz="1600" u="none" cap="none" strike="noStrike">
              <a:solidFill>
                <a:srgbClr val="595959"/>
              </a:solidFill>
              <a:latin typeface="Oswald Medium"/>
              <a:ea typeface="Oswald Medium"/>
              <a:cs typeface="Oswald Medium"/>
              <a:sym typeface="Oswald Medium"/>
            </a:endParaRPr>
          </a:p>
        </p:txBody>
      </p:sp>
      <p:sp>
        <p:nvSpPr>
          <p:cNvPr id="410" name="Google Shape;410;p63"/>
          <p:cNvSpPr txBox="1"/>
          <p:nvPr/>
        </p:nvSpPr>
        <p:spPr>
          <a:xfrm>
            <a:off x="3386850" y="649775"/>
            <a:ext cx="30930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595959"/>
                </a:solidFill>
                <a:latin typeface="Oswald Medium"/>
                <a:ea typeface="Oswald Medium"/>
                <a:cs typeface="Oswald Medium"/>
                <a:sym typeface="Oswald Medium"/>
              </a:rPr>
              <a:t>Observed Consequences</a:t>
            </a:r>
            <a:endParaRPr b="0" i="0" sz="1600" u="none" cap="none" strike="noStrike">
              <a:solidFill>
                <a:srgbClr val="595959"/>
              </a:solidFill>
              <a:latin typeface="Oswald Medium"/>
              <a:ea typeface="Oswald Medium"/>
              <a:cs typeface="Oswald Medium"/>
              <a:sym typeface="Oswald Medium"/>
            </a:endParaRPr>
          </a:p>
        </p:txBody>
      </p:sp>
      <p:sp>
        <p:nvSpPr>
          <p:cNvPr id="411" name="Google Shape;411;p63"/>
          <p:cNvSpPr txBox="1"/>
          <p:nvPr/>
        </p:nvSpPr>
        <p:spPr>
          <a:xfrm>
            <a:off x="6538800" y="622025"/>
            <a:ext cx="23664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595959"/>
                </a:solidFill>
                <a:latin typeface="Oswald Medium"/>
                <a:ea typeface="Oswald Medium"/>
                <a:cs typeface="Oswald Medium"/>
                <a:sym typeface="Oswald Medium"/>
              </a:rPr>
              <a:t>Our Recommendation</a:t>
            </a:r>
            <a:endParaRPr b="0" i="0" sz="1600" u="none" cap="none" strike="noStrike">
              <a:solidFill>
                <a:srgbClr val="595959"/>
              </a:solidFill>
              <a:latin typeface="Oswald Medium"/>
              <a:ea typeface="Oswald Medium"/>
              <a:cs typeface="Oswald Medium"/>
              <a:sym typeface="Oswald Medium"/>
            </a:endParaRPr>
          </a:p>
        </p:txBody>
      </p:sp>
      <p:pic>
        <p:nvPicPr>
          <p:cNvPr id="412" name="Google Shape;412;p63"/>
          <p:cNvPicPr preferRelativeResize="0"/>
          <p:nvPr/>
        </p:nvPicPr>
        <p:blipFill rotWithShape="1">
          <a:blip r:embed="rId3">
            <a:alphaModFix/>
          </a:blip>
          <a:srcRect b="0" l="0" r="0" t="0"/>
          <a:stretch/>
        </p:blipFill>
        <p:spPr>
          <a:xfrm>
            <a:off x="6658794" y="2993662"/>
            <a:ext cx="685800" cy="685800"/>
          </a:xfrm>
          <a:prstGeom prst="rect">
            <a:avLst/>
          </a:prstGeom>
          <a:noFill/>
          <a:ln>
            <a:noFill/>
          </a:ln>
        </p:spPr>
      </p:pic>
      <p:pic>
        <p:nvPicPr>
          <p:cNvPr id="413" name="Google Shape;413;p63"/>
          <p:cNvPicPr preferRelativeResize="0"/>
          <p:nvPr/>
        </p:nvPicPr>
        <p:blipFill rotWithShape="1">
          <a:blip r:embed="rId4">
            <a:alphaModFix/>
          </a:blip>
          <a:srcRect b="0" l="0" r="0" t="0"/>
          <a:stretch/>
        </p:blipFill>
        <p:spPr>
          <a:xfrm>
            <a:off x="6658800" y="2088437"/>
            <a:ext cx="685800" cy="685800"/>
          </a:xfrm>
          <a:prstGeom prst="rect">
            <a:avLst/>
          </a:prstGeom>
          <a:noFill/>
          <a:ln>
            <a:noFill/>
          </a:ln>
        </p:spPr>
      </p:pic>
      <p:pic>
        <p:nvPicPr>
          <p:cNvPr id="414" name="Google Shape;414;p63"/>
          <p:cNvPicPr preferRelativeResize="0"/>
          <p:nvPr/>
        </p:nvPicPr>
        <p:blipFill rotWithShape="1">
          <a:blip r:embed="rId5">
            <a:alphaModFix/>
          </a:blip>
          <a:srcRect b="0" l="0" r="0" t="0"/>
          <a:stretch/>
        </p:blipFill>
        <p:spPr>
          <a:xfrm>
            <a:off x="6658793" y="3898875"/>
            <a:ext cx="685800" cy="685800"/>
          </a:xfrm>
          <a:prstGeom prst="rect">
            <a:avLst/>
          </a:prstGeom>
          <a:noFill/>
          <a:ln>
            <a:noFill/>
          </a:ln>
        </p:spPr>
      </p:pic>
      <p:sp>
        <p:nvSpPr>
          <p:cNvPr id="415" name="Google Shape;415;p63"/>
          <p:cNvSpPr txBox="1"/>
          <p:nvPr/>
        </p:nvSpPr>
        <p:spPr>
          <a:xfrm>
            <a:off x="6672000" y="1084325"/>
            <a:ext cx="2319600" cy="100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2"/>
                </a:solidFill>
                <a:latin typeface="Century Gothic"/>
                <a:ea typeface="Century Gothic"/>
                <a:cs typeface="Century Gothic"/>
                <a:sym typeface="Century Gothic"/>
              </a:rPr>
              <a:t>Training and capacity building </a:t>
            </a:r>
            <a:endParaRPr b="1" i="0" sz="10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400"/>
              </a:spcBef>
              <a:spcAft>
                <a:spcPts val="1000"/>
              </a:spcAft>
              <a:buClr>
                <a:srgbClr val="000000"/>
              </a:buClr>
              <a:buSzPts val="1000"/>
              <a:buFont typeface="Arial"/>
              <a:buNone/>
            </a:pPr>
            <a:r>
              <a:rPr b="0" i="0" lang="en" sz="1000" u="none" cap="none" strike="noStrike">
                <a:solidFill>
                  <a:schemeClr val="dk2"/>
                </a:solidFill>
                <a:latin typeface="Century Gothic"/>
                <a:ea typeface="Century Gothic"/>
                <a:cs typeface="Century Gothic"/>
                <a:sym typeface="Century Gothic"/>
              </a:rPr>
              <a:t>Health systems with internal knowledge of PSA plants </a:t>
            </a:r>
            <a:r>
              <a:rPr b="1" i="0" lang="en" sz="1000" u="none" cap="none" strike="noStrike">
                <a:solidFill>
                  <a:schemeClr val="dk2"/>
                </a:solidFill>
                <a:latin typeface="Century Gothic"/>
                <a:ea typeface="Century Gothic"/>
                <a:cs typeface="Century Gothic"/>
                <a:sym typeface="Century Gothic"/>
              </a:rPr>
              <a:t>maintain oxygen access </a:t>
            </a:r>
            <a:r>
              <a:rPr b="0" i="0" lang="en" sz="1000" u="none" cap="none" strike="noStrike">
                <a:solidFill>
                  <a:schemeClr val="dk2"/>
                </a:solidFill>
                <a:latin typeface="Century Gothic"/>
                <a:ea typeface="Century Gothic"/>
                <a:cs typeface="Century Gothic"/>
                <a:sym typeface="Century Gothic"/>
              </a:rPr>
              <a:t>because they are </a:t>
            </a:r>
            <a:r>
              <a:rPr b="1" i="0" lang="en" sz="1000" u="none" cap="none" strike="noStrike">
                <a:solidFill>
                  <a:schemeClr val="dk2"/>
                </a:solidFill>
                <a:latin typeface="Century Gothic"/>
                <a:ea typeface="Century Gothic"/>
                <a:cs typeface="Century Gothic"/>
                <a:sym typeface="Century Gothic"/>
              </a:rPr>
              <a:t>far better positioned to:</a:t>
            </a:r>
            <a:endParaRPr b="1" i="0" sz="1000" u="none" cap="none" strike="noStrike">
              <a:solidFill>
                <a:srgbClr val="000000"/>
              </a:solidFill>
              <a:latin typeface="Arial"/>
              <a:ea typeface="Arial"/>
              <a:cs typeface="Arial"/>
              <a:sym typeface="Arial"/>
            </a:endParaRPr>
          </a:p>
        </p:txBody>
      </p:sp>
      <p:sp>
        <p:nvSpPr>
          <p:cNvPr id="416" name="Google Shape;416;p63"/>
          <p:cNvSpPr txBox="1"/>
          <p:nvPr/>
        </p:nvSpPr>
        <p:spPr>
          <a:xfrm>
            <a:off x="7450063" y="2985525"/>
            <a:ext cx="1355100" cy="515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000"/>
              <a:buFont typeface="Arial"/>
              <a:buNone/>
            </a:pPr>
            <a:r>
              <a:rPr b="1" i="0" lang="en" sz="1000" u="none" cap="none" strike="noStrike">
                <a:solidFill>
                  <a:schemeClr val="dk2"/>
                </a:solidFill>
                <a:latin typeface="Century Gothic"/>
                <a:ea typeface="Century Gothic"/>
                <a:cs typeface="Century Gothic"/>
                <a:sym typeface="Century Gothic"/>
              </a:rPr>
              <a:t>Manage their service contracts</a:t>
            </a:r>
            <a:endParaRPr b="0" i="0" sz="1000" u="none" cap="none" strike="noStrike">
              <a:solidFill>
                <a:srgbClr val="000000"/>
              </a:solidFill>
              <a:latin typeface="Arial"/>
              <a:ea typeface="Arial"/>
              <a:cs typeface="Arial"/>
              <a:sym typeface="Arial"/>
            </a:endParaRPr>
          </a:p>
        </p:txBody>
      </p:sp>
      <p:sp>
        <p:nvSpPr>
          <p:cNvPr id="417" name="Google Shape;417;p63"/>
          <p:cNvSpPr txBox="1"/>
          <p:nvPr/>
        </p:nvSpPr>
        <p:spPr>
          <a:xfrm>
            <a:off x="7450063" y="2151813"/>
            <a:ext cx="1355100" cy="515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000"/>
              <a:buFont typeface="Arial"/>
              <a:buNone/>
            </a:pPr>
            <a:r>
              <a:rPr b="1" i="0" lang="en" sz="1000" u="none" cap="none" strike="noStrike">
                <a:solidFill>
                  <a:schemeClr val="dk2"/>
                </a:solidFill>
                <a:latin typeface="Century Gothic"/>
                <a:ea typeface="Century Gothic"/>
                <a:cs typeface="Century Gothic"/>
                <a:sym typeface="Century Gothic"/>
              </a:rPr>
              <a:t>Address PSA plant underperformance</a:t>
            </a:r>
            <a:endParaRPr b="0" i="0" sz="1000" u="none" cap="none" strike="noStrike">
              <a:solidFill>
                <a:srgbClr val="000000"/>
              </a:solidFill>
              <a:latin typeface="Arial"/>
              <a:ea typeface="Arial"/>
              <a:cs typeface="Arial"/>
              <a:sym typeface="Arial"/>
            </a:endParaRPr>
          </a:p>
        </p:txBody>
      </p:sp>
      <p:sp>
        <p:nvSpPr>
          <p:cNvPr id="418" name="Google Shape;418;p63"/>
          <p:cNvSpPr txBox="1"/>
          <p:nvPr/>
        </p:nvSpPr>
        <p:spPr>
          <a:xfrm>
            <a:off x="7350163" y="3817300"/>
            <a:ext cx="1554900" cy="692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000"/>
              <a:buFont typeface="Arial"/>
              <a:buNone/>
            </a:pPr>
            <a:r>
              <a:rPr b="1" i="0" lang="en" sz="1000" u="none" cap="none" strike="noStrike">
                <a:solidFill>
                  <a:schemeClr val="dk2"/>
                </a:solidFill>
                <a:latin typeface="Century Gothic"/>
                <a:ea typeface="Century Gothic"/>
                <a:cs typeface="Century Gothic"/>
                <a:sym typeface="Century Gothic"/>
              </a:rPr>
              <a:t>Continue PSA plant maintenance after service contract ends</a:t>
            </a:r>
            <a:endParaRPr b="1" i="0" sz="1000" u="none" cap="none" strike="noStrike">
              <a:solidFill>
                <a:schemeClr val="dk2"/>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64"/>
          <p:cNvSpPr txBox="1"/>
          <p:nvPr>
            <p:ph idx="1" type="body"/>
          </p:nvPr>
        </p:nvSpPr>
        <p:spPr>
          <a:xfrm>
            <a:off x="311700" y="712925"/>
            <a:ext cx="8520600" cy="6480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1200"/>
              </a:spcAft>
              <a:buSzPts val="1400"/>
              <a:buNone/>
            </a:pPr>
            <a:r>
              <a:rPr lang="en">
                <a:solidFill>
                  <a:schemeClr val="dk2"/>
                </a:solidFill>
              </a:rPr>
              <a:t>BHI developed a </a:t>
            </a:r>
            <a:r>
              <a:rPr b="1" lang="en">
                <a:solidFill>
                  <a:schemeClr val="dk2"/>
                </a:solidFill>
              </a:rPr>
              <a:t>PSA plant and oxygen delivery training</a:t>
            </a:r>
            <a:r>
              <a:rPr lang="en">
                <a:solidFill>
                  <a:schemeClr val="dk2"/>
                </a:solidFill>
              </a:rPr>
              <a:t> curriculum in </a:t>
            </a:r>
            <a:r>
              <a:rPr b="1" lang="en">
                <a:solidFill>
                  <a:schemeClr val="dk2"/>
                </a:solidFill>
              </a:rPr>
              <a:t>early 2022</a:t>
            </a:r>
            <a:r>
              <a:rPr lang="en">
                <a:solidFill>
                  <a:schemeClr val="dk2"/>
                </a:solidFill>
              </a:rPr>
              <a:t>. To date, BHI has trained </a:t>
            </a:r>
            <a:r>
              <a:rPr b="1" lang="en">
                <a:solidFill>
                  <a:schemeClr val="dk2"/>
                </a:solidFill>
              </a:rPr>
              <a:t>over 1,000 biomedical engineers, technicians, and facilities maintenance staff. </a:t>
            </a:r>
            <a:endParaRPr/>
          </a:p>
        </p:txBody>
      </p:sp>
      <p:sp>
        <p:nvSpPr>
          <p:cNvPr id="424" name="Google Shape;424;p64"/>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BHI’s Medical Oxygen Program</a:t>
            </a:r>
            <a:endParaRPr/>
          </a:p>
        </p:txBody>
      </p:sp>
      <p:sp>
        <p:nvSpPr>
          <p:cNvPr id="425" name="Google Shape;425;p64"/>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426" name="Google Shape;426;p64"/>
          <p:cNvSpPr txBox="1"/>
          <p:nvPr/>
        </p:nvSpPr>
        <p:spPr>
          <a:xfrm>
            <a:off x="311700" y="1361050"/>
            <a:ext cx="5128500" cy="3141600"/>
          </a:xfrm>
          <a:prstGeom prst="rect">
            <a:avLst/>
          </a:prstGeom>
          <a:noFill/>
          <a:ln>
            <a:noFill/>
          </a:ln>
        </p:spPr>
        <p:txBody>
          <a:bodyPr anchorCtr="0" anchor="t" bIns="91425" lIns="0"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0" i="0" lang="en" sz="1400" u="none" cap="none" strike="noStrike">
                <a:solidFill>
                  <a:schemeClr val="dk2"/>
                </a:solidFill>
                <a:latin typeface="Century Gothic"/>
                <a:ea typeface="Century Gothic"/>
                <a:cs typeface="Century Gothic"/>
                <a:sym typeface="Century Gothic"/>
              </a:rPr>
              <a:t>BHI has delivered training in </a:t>
            </a:r>
            <a:r>
              <a:rPr b="1" i="0" lang="en" sz="1400" u="none" cap="none" strike="noStrike">
                <a:solidFill>
                  <a:schemeClr val="dk2"/>
                </a:solidFill>
                <a:latin typeface="Century Gothic"/>
                <a:ea typeface="Century Gothic"/>
                <a:cs typeface="Century Gothic"/>
                <a:sym typeface="Century Gothic"/>
              </a:rPr>
              <a:t>Burkina Faso, Cameroon, Guinea,</a:t>
            </a:r>
            <a:r>
              <a:rPr b="0" i="0" lang="en" sz="1400" u="none" cap="none" strike="noStrike">
                <a:solidFill>
                  <a:schemeClr val="dk2"/>
                </a:solidFill>
                <a:latin typeface="Century Gothic"/>
                <a:ea typeface="Century Gothic"/>
                <a:cs typeface="Century Gothic"/>
                <a:sym typeface="Century Gothic"/>
              </a:rPr>
              <a:t> </a:t>
            </a:r>
            <a:r>
              <a:rPr b="1" i="0" lang="en" sz="1400" u="none" cap="none" strike="noStrike">
                <a:solidFill>
                  <a:schemeClr val="dk2"/>
                </a:solidFill>
                <a:latin typeface="Century Gothic"/>
                <a:ea typeface="Century Gothic"/>
                <a:cs typeface="Century Gothic"/>
                <a:sym typeface="Century Gothic"/>
              </a:rPr>
              <a:t>Lesotho, Liberia, Mali, Nepal, Rwanda, Sierra Leone, </a:t>
            </a:r>
            <a:r>
              <a:rPr b="0" i="0" lang="en" sz="1400" u="none" cap="none" strike="noStrike">
                <a:solidFill>
                  <a:schemeClr val="dk2"/>
                </a:solidFill>
                <a:latin typeface="Century Gothic"/>
                <a:ea typeface="Century Gothic"/>
                <a:cs typeface="Century Gothic"/>
                <a:sym typeface="Century Gothic"/>
              </a:rPr>
              <a:t>and</a:t>
            </a:r>
            <a:r>
              <a:rPr b="1" i="0" lang="en" sz="1400" u="none" cap="none" strike="noStrike">
                <a:solidFill>
                  <a:schemeClr val="dk2"/>
                </a:solidFill>
                <a:latin typeface="Century Gothic"/>
                <a:ea typeface="Century Gothic"/>
                <a:cs typeface="Century Gothic"/>
                <a:sym typeface="Century Gothic"/>
              </a:rPr>
              <a:t> Sudan.</a:t>
            </a:r>
            <a:endParaRPr b="1" i="0" sz="14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1200"/>
              </a:spcBef>
              <a:spcAft>
                <a:spcPts val="0"/>
              </a:spcAft>
              <a:buClr>
                <a:srgbClr val="000000"/>
              </a:buClr>
              <a:buSzPts val="1400"/>
              <a:buFont typeface="Arial"/>
              <a:buNone/>
            </a:pPr>
            <a:r>
              <a:rPr b="1" i="0" lang="en" sz="1400" u="none" cap="none" strike="noStrike">
                <a:solidFill>
                  <a:schemeClr val="dk2"/>
                </a:solidFill>
                <a:latin typeface="Century Gothic"/>
                <a:ea typeface="Century Gothic"/>
                <a:cs typeface="Century Gothic"/>
                <a:sym typeface="Century Gothic"/>
              </a:rPr>
              <a:t>Three types of oxygen training </a:t>
            </a:r>
            <a:r>
              <a:rPr b="0" i="0" lang="en" sz="1400" u="none" cap="none" strike="noStrike">
                <a:solidFill>
                  <a:schemeClr val="dk2"/>
                </a:solidFill>
                <a:latin typeface="Century Gothic"/>
                <a:ea typeface="Century Gothic"/>
                <a:cs typeface="Century Gothic"/>
                <a:sym typeface="Century Gothic"/>
              </a:rPr>
              <a:t>are available to </a:t>
            </a:r>
            <a:r>
              <a:rPr b="1" i="0" lang="en" sz="1400" u="none" cap="none" strike="noStrike">
                <a:solidFill>
                  <a:schemeClr val="dk2"/>
                </a:solidFill>
                <a:latin typeface="Century Gothic"/>
                <a:ea typeface="Century Gothic"/>
                <a:cs typeface="Century Gothic"/>
                <a:sym typeface="Century Gothic"/>
              </a:rPr>
              <a:t>C19RM recipients</a:t>
            </a:r>
            <a:r>
              <a:rPr b="0" i="0" lang="en" sz="1400" u="none" cap="none" strike="noStrike">
                <a:solidFill>
                  <a:schemeClr val="dk2"/>
                </a:solidFill>
                <a:latin typeface="Century Gothic"/>
                <a:ea typeface="Century Gothic"/>
                <a:cs typeface="Century Gothic"/>
                <a:sym typeface="Century Gothic"/>
              </a:rPr>
              <a:t> as a part of </a:t>
            </a:r>
            <a:r>
              <a:rPr b="1" i="0" lang="en" sz="1400" u="none" cap="none" strike="noStrike">
                <a:solidFill>
                  <a:srgbClr val="595959"/>
                </a:solidFill>
                <a:latin typeface="Century Gothic"/>
                <a:ea typeface="Century Gothic"/>
                <a:cs typeface="Century Gothic"/>
                <a:sym typeface="Century Gothic"/>
              </a:rPr>
              <a:t>Project BOXER</a:t>
            </a:r>
            <a:r>
              <a:rPr b="0" i="0" lang="en" sz="1400" u="none" cap="none" strike="noStrike">
                <a:solidFill>
                  <a:srgbClr val="595959"/>
                </a:solidFill>
                <a:latin typeface="Century Gothic"/>
                <a:ea typeface="Century Gothic"/>
                <a:cs typeface="Century Gothic"/>
                <a:sym typeface="Century Gothic"/>
              </a:rPr>
              <a:t>:</a:t>
            </a:r>
            <a:endParaRPr b="0" i="0" sz="1400" u="none" cap="none" strike="noStrike">
              <a:solidFill>
                <a:srgbClr val="595959"/>
              </a:solidFill>
              <a:latin typeface="Century Gothic"/>
              <a:ea typeface="Century Gothic"/>
              <a:cs typeface="Century Gothic"/>
              <a:sym typeface="Century Gothic"/>
            </a:endParaRPr>
          </a:p>
          <a:p>
            <a:pPr indent="-317500" lvl="0" marL="457200" marR="0" rtl="0" algn="l">
              <a:lnSpc>
                <a:spcPct val="115000"/>
              </a:lnSpc>
              <a:spcBef>
                <a:spcPts val="1200"/>
              </a:spcBef>
              <a:spcAft>
                <a:spcPts val="0"/>
              </a:spcAft>
              <a:buClr>
                <a:schemeClr val="dk2"/>
              </a:buClr>
              <a:buSzPts val="1400"/>
              <a:buFont typeface="Century Gothic"/>
              <a:buAutoNum type="arabicPeriod"/>
            </a:pPr>
            <a:r>
              <a:rPr b="1" i="0" lang="en" sz="1400" u="none" cap="none" strike="noStrike">
                <a:solidFill>
                  <a:schemeClr val="dk2"/>
                </a:solidFill>
                <a:latin typeface="Century Gothic"/>
                <a:ea typeface="Century Gothic"/>
                <a:cs typeface="Century Gothic"/>
                <a:sym typeface="Century Gothic"/>
              </a:rPr>
              <a:t>Management Training</a:t>
            </a:r>
            <a:endParaRPr b="1" i="0" sz="1400" u="none" cap="none" strike="noStrike">
              <a:solidFill>
                <a:schemeClr val="dk2"/>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chemeClr val="dk2"/>
              </a:buClr>
              <a:buSzPts val="1400"/>
              <a:buFont typeface="Century Gothic"/>
              <a:buAutoNum type="arabicPeriod"/>
            </a:pPr>
            <a:r>
              <a:rPr b="1" i="0" lang="en" sz="1400" u="none" cap="none" strike="noStrike">
                <a:solidFill>
                  <a:schemeClr val="dk2"/>
                </a:solidFill>
                <a:latin typeface="Century Gothic"/>
                <a:ea typeface="Century Gothic"/>
                <a:cs typeface="Century Gothic"/>
                <a:sym typeface="Century Gothic"/>
              </a:rPr>
              <a:t>Maintenance Training</a:t>
            </a:r>
            <a:endParaRPr b="1" i="0" sz="1400" u="none" cap="none" strike="noStrike">
              <a:solidFill>
                <a:schemeClr val="dk2"/>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chemeClr val="dk2"/>
              </a:buClr>
              <a:buSzPts val="1400"/>
              <a:buFont typeface="Century Gothic"/>
              <a:buAutoNum type="arabicPeriod"/>
            </a:pPr>
            <a:r>
              <a:rPr b="1" i="0" lang="en" sz="1400" u="none" cap="none" strike="noStrike">
                <a:solidFill>
                  <a:schemeClr val="dk2"/>
                </a:solidFill>
                <a:latin typeface="Century Gothic"/>
                <a:ea typeface="Century Gothic"/>
                <a:cs typeface="Century Gothic"/>
                <a:sym typeface="Century Gothic"/>
              </a:rPr>
              <a:t>Training of Trainers (Advanced Maintenance)</a:t>
            </a:r>
            <a:endParaRPr b="1" i="0" sz="14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chemeClr val="dk2"/>
                </a:solidFill>
                <a:latin typeface="Century Gothic"/>
                <a:ea typeface="Century Gothic"/>
                <a:cs typeface="Century Gothic"/>
                <a:sym typeface="Century Gothic"/>
              </a:rPr>
              <a:t>All trainings are available in </a:t>
            </a:r>
            <a:r>
              <a:rPr b="1" i="0" lang="en" sz="1400" u="none" cap="none" strike="noStrike">
                <a:solidFill>
                  <a:schemeClr val="dk2"/>
                </a:solidFill>
                <a:latin typeface="Century Gothic"/>
                <a:ea typeface="Century Gothic"/>
                <a:cs typeface="Century Gothic"/>
                <a:sym typeface="Century Gothic"/>
              </a:rPr>
              <a:t>English</a:t>
            </a:r>
            <a:r>
              <a:rPr b="0" i="0" lang="en" sz="1400" u="none" cap="none" strike="noStrike">
                <a:solidFill>
                  <a:schemeClr val="dk2"/>
                </a:solidFill>
                <a:latin typeface="Century Gothic"/>
                <a:ea typeface="Century Gothic"/>
                <a:cs typeface="Century Gothic"/>
                <a:sym typeface="Century Gothic"/>
              </a:rPr>
              <a:t> and </a:t>
            </a:r>
            <a:r>
              <a:rPr b="1" i="0" lang="en" sz="1400" u="none" cap="none" strike="noStrike">
                <a:solidFill>
                  <a:schemeClr val="dk2"/>
                </a:solidFill>
                <a:latin typeface="Century Gothic"/>
                <a:ea typeface="Century Gothic"/>
                <a:cs typeface="Century Gothic"/>
                <a:sym typeface="Century Gothic"/>
              </a:rPr>
              <a:t>French</a:t>
            </a:r>
            <a:r>
              <a:rPr b="0" i="0" lang="en" sz="1400" u="none" cap="none" strike="noStrike">
                <a:solidFill>
                  <a:schemeClr val="dk2"/>
                </a:solidFill>
                <a:latin typeface="Century Gothic"/>
                <a:ea typeface="Century Gothic"/>
                <a:cs typeface="Century Gothic"/>
                <a:sym typeface="Century Gothic"/>
              </a:rPr>
              <a:t>!</a:t>
            </a:r>
            <a:endParaRPr b="0" i="0" sz="14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0"/>
              </a:spcBef>
              <a:spcAft>
                <a:spcPts val="0"/>
              </a:spcAft>
              <a:buClr>
                <a:srgbClr val="000000"/>
              </a:buClr>
              <a:buSzPts val="800"/>
              <a:buFont typeface="Arial"/>
              <a:buNone/>
            </a:pPr>
            <a:r>
              <a:t/>
            </a:r>
            <a:endParaRPr b="0" i="0" sz="8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2"/>
                </a:solidFill>
                <a:latin typeface="Century Gothic"/>
                <a:ea typeface="Century Gothic"/>
                <a:cs typeface="Century Gothic"/>
                <a:sym typeface="Century Gothic"/>
              </a:rPr>
              <a:t>*Other languages may be possible upon request.</a:t>
            </a:r>
            <a:endParaRPr b="0" i="0" sz="800" u="none" cap="none" strike="noStrike">
              <a:solidFill>
                <a:schemeClr val="dk2"/>
              </a:solidFill>
              <a:latin typeface="Century Gothic"/>
              <a:ea typeface="Century Gothic"/>
              <a:cs typeface="Century Gothic"/>
              <a:sym typeface="Century Gothic"/>
            </a:endParaRPr>
          </a:p>
        </p:txBody>
      </p:sp>
      <p:pic>
        <p:nvPicPr>
          <p:cNvPr id="427" name="Google Shape;427;p64"/>
          <p:cNvPicPr preferRelativeResize="0"/>
          <p:nvPr/>
        </p:nvPicPr>
        <p:blipFill rotWithShape="1">
          <a:blip r:embed="rId3">
            <a:alphaModFix/>
          </a:blip>
          <a:srcRect b="0" l="0" r="0" t="0"/>
          <a:stretch/>
        </p:blipFill>
        <p:spPr>
          <a:xfrm>
            <a:off x="5769875" y="1437247"/>
            <a:ext cx="2495749" cy="1663430"/>
          </a:xfrm>
          <a:prstGeom prst="rect">
            <a:avLst/>
          </a:prstGeom>
          <a:noFill/>
          <a:ln cap="flat" cmpd="sng" w="19050">
            <a:solidFill>
              <a:srgbClr val="B1C67D"/>
            </a:solidFill>
            <a:prstDash val="solid"/>
            <a:round/>
            <a:headEnd len="sm" w="sm" type="none"/>
            <a:tailEnd len="sm" w="sm" type="none"/>
          </a:ln>
        </p:spPr>
      </p:pic>
      <p:pic>
        <p:nvPicPr>
          <p:cNvPr id="428" name="Google Shape;428;p64"/>
          <p:cNvPicPr preferRelativeResize="0"/>
          <p:nvPr/>
        </p:nvPicPr>
        <p:blipFill rotWithShape="1">
          <a:blip r:embed="rId4">
            <a:alphaModFix/>
          </a:blip>
          <a:srcRect b="0" l="0" r="0" t="0"/>
          <a:stretch/>
        </p:blipFill>
        <p:spPr>
          <a:xfrm>
            <a:off x="5769863" y="3226096"/>
            <a:ext cx="2495754" cy="1663430"/>
          </a:xfrm>
          <a:prstGeom prst="rect">
            <a:avLst/>
          </a:prstGeom>
          <a:noFill/>
          <a:ln cap="flat" cmpd="sng" w="19050">
            <a:solidFill>
              <a:srgbClr val="B1C67D"/>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65"/>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Project BOXER Training and Supplier </a:t>
            </a:r>
            <a:r>
              <a:rPr lang="en"/>
              <a:t>Training</a:t>
            </a:r>
            <a:r>
              <a:rPr lang="en"/>
              <a:t> </a:t>
            </a:r>
            <a:endParaRPr/>
          </a:p>
        </p:txBody>
      </p:sp>
      <p:sp>
        <p:nvSpPr>
          <p:cNvPr id="434" name="Google Shape;434;p65"/>
          <p:cNvSpPr txBox="1"/>
          <p:nvPr>
            <p:ph idx="1" type="body"/>
          </p:nvPr>
        </p:nvSpPr>
        <p:spPr>
          <a:xfrm>
            <a:off x="311700" y="730500"/>
            <a:ext cx="6544800" cy="42714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Clr>
                <a:schemeClr val="dk1"/>
              </a:buClr>
              <a:buSzPts val="1100"/>
              <a:buFont typeface="Arial"/>
              <a:buNone/>
            </a:pPr>
            <a:r>
              <a:rPr lang="en"/>
              <a:t>During the installation of a new PSA plant, suppliers conduct a training for site staff. However the </a:t>
            </a:r>
            <a:r>
              <a:rPr b="1" lang="en"/>
              <a:t>quality of these trainings can vary</a:t>
            </a:r>
            <a:r>
              <a:rPr lang="en"/>
              <a:t>. An additional Project BOXER training </a:t>
            </a:r>
            <a:r>
              <a:rPr b="1" lang="en"/>
              <a:t>reinforces key concepts</a:t>
            </a:r>
            <a:r>
              <a:rPr lang="en"/>
              <a:t> and emphasizes important practices to maintain an efficient PSA plant. The Project BOXER training consists of the </a:t>
            </a:r>
            <a:r>
              <a:rPr b="1" lang="en"/>
              <a:t>following benefits</a:t>
            </a:r>
            <a:r>
              <a:rPr b="1" lang="en"/>
              <a:t>:</a:t>
            </a:r>
            <a:endParaRPr b="1"/>
          </a:p>
          <a:p>
            <a:pPr indent="-317500" lvl="0" marL="457200" rtl="0" algn="l">
              <a:lnSpc>
                <a:spcPct val="115000"/>
              </a:lnSpc>
              <a:spcBef>
                <a:spcPts val="1200"/>
              </a:spcBef>
              <a:spcAft>
                <a:spcPts val="0"/>
              </a:spcAft>
              <a:buSzPts val="1400"/>
              <a:buChar char="●"/>
            </a:pPr>
            <a:r>
              <a:rPr b="1" lang="en">
                <a:solidFill>
                  <a:schemeClr val="dk2"/>
                </a:solidFill>
              </a:rPr>
              <a:t>More Comprehensive: </a:t>
            </a:r>
            <a:r>
              <a:rPr lang="en">
                <a:solidFill>
                  <a:schemeClr val="dk2"/>
                </a:solidFill>
              </a:rPr>
              <a:t>Length of training </a:t>
            </a:r>
            <a:r>
              <a:rPr b="1" lang="en">
                <a:solidFill>
                  <a:schemeClr val="dk2"/>
                </a:solidFill>
              </a:rPr>
              <a:t>5 days</a:t>
            </a:r>
            <a:r>
              <a:rPr lang="en">
                <a:solidFill>
                  <a:schemeClr val="dk2"/>
                </a:solidFill>
              </a:rPr>
              <a:t> instead of </a:t>
            </a:r>
            <a:r>
              <a:rPr b="1" lang="en">
                <a:solidFill>
                  <a:schemeClr val="dk2"/>
                </a:solidFill>
              </a:rPr>
              <a:t>1-3 days</a:t>
            </a:r>
            <a:endParaRPr b="1">
              <a:solidFill>
                <a:schemeClr val="dk2"/>
              </a:solidFill>
            </a:endParaRPr>
          </a:p>
          <a:p>
            <a:pPr indent="-317500" lvl="0" marL="457200" rtl="0" algn="l">
              <a:lnSpc>
                <a:spcPct val="115000"/>
              </a:lnSpc>
              <a:spcBef>
                <a:spcPts val="0"/>
              </a:spcBef>
              <a:spcAft>
                <a:spcPts val="0"/>
              </a:spcAft>
              <a:buSzPts val="1400"/>
              <a:buChar char="●"/>
            </a:pPr>
            <a:r>
              <a:rPr b="1" lang="en"/>
              <a:t>Technical Detail: </a:t>
            </a:r>
            <a:r>
              <a:rPr lang="en"/>
              <a:t>Increased level of </a:t>
            </a:r>
            <a:r>
              <a:rPr b="1" lang="en"/>
              <a:t>depth and detail</a:t>
            </a:r>
            <a:r>
              <a:rPr lang="en"/>
              <a:t>, pulling from BHI’s observations from our work in </a:t>
            </a:r>
            <a:r>
              <a:rPr b="1" lang="en"/>
              <a:t>over 25 countries</a:t>
            </a:r>
            <a:endParaRPr b="1"/>
          </a:p>
          <a:p>
            <a:pPr indent="-317500" lvl="0" marL="457200" rtl="0" algn="l">
              <a:lnSpc>
                <a:spcPct val="115000"/>
              </a:lnSpc>
              <a:spcBef>
                <a:spcPts val="0"/>
              </a:spcBef>
              <a:spcAft>
                <a:spcPts val="0"/>
              </a:spcAft>
              <a:buSzPts val="1400"/>
              <a:buChar char="●"/>
            </a:pPr>
            <a:r>
              <a:rPr b="1" lang="en"/>
              <a:t>Neutral: Brand-neutral</a:t>
            </a:r>
            <a:r>
              <a:rPr lang="en"/>
              <a:t> and </a:t>
            </a:r>
            <a:r>
              <a:rPr b="1" lang="en"/>
              <a:t>impartial</a:t>
            </a:r>
            <a:endParaRPr b="1"/>
          </a:p>
          <a:p>
            <a:pPr indent="-317500" lvl="0" marL="457200" rtl="0" algn="l">
              <a:lnSpc>
                <a:spcPct val="115000"/>
              </a:lnSpc>
              <a:spcBef>
                <a:spcPts val="0"/>
              </a:spcBef>
              <a:spcAft>
                <a:spcPts val="0"/>
              </a:spcAft>
              <a:buSzPts val="1400"/>
              <a:buChar char="●"/>
            </a:pPr>
            <a:r>
              <a:rPr b="1" lang="en"/>
              <a:t>Safety: </a:t>
            </a:r>
            <a:r>
              <a:rPr lang="en"/>
              <a:t>Strong emphasis on medical oxygen </a:t>
            </a:r>
            <a:r>
              <a:rPr b="1" lang="en"/>
              <a:t>safety and risk mitigation</a:t>
            </a:r>
            <a:endParaRPr b="1"/>
          </a:p>
          <a:p>
            <a:pPr indent="-317500" lvl="0" marL="457200" rtl="0" algn="l">
              <a:lnSpc>
                <a:spcPct val="115000"/>
              </a:lnSpc>
              <a:spcBef>
                <a:spcPts val="0"/>
              </a:spcBef>
              <a:spcAft>
                <a:spcPts val="0"/>
              </a:spcAft>
              <a:buSzPts val="1400"/>
              <a:buChar char="●"/>
            </a:pPr>
            <a:r>
              <a:rPr b="1" lang="en"/>
              <a:t>Long-term Sustainability:  </a:t>
            </a:r>
            <a:r>
              <a:rPr lang="en"/>
              <a:t>Focused on </a:t>
            </a:r>
            <a:r>
              <a:rPr b="1" lang="en"/>
              <a:t>capacity building for sustainability</a:t>
            </a:r>
            <a:endParaRPr b="1"/>
          </a:p>
          <a:p>
            <a:pPr indent="-317500" lvl="0" marL="457200" rtl="0" algn="l">
              <a:lnSpc>
                <a:spcPct val="115000"/>
              </a:lnSpc>
              <a:spcBef>
                <a:spcPts val="0"/>
              </a:spcBef>
              <a:spcAft>
                <a:spcPts val="0"/>
              </a:spcAft>
              <a:buSzPts val="1400"/>
              <a:buChar char="●"/>
            </a:pPr>
            <a:r>
              <a:rPr b="1" lang="en"/>
              <a:t>Experience and Lessons Learned:  </a:t>
            </a:r>
            <a:r>
              <a:rPr lang="en"/>
              <a:t>Share lessons learned from </a:t>
            </a:r>
            <a:r>
              <a:rPr b="1" lang="en"/>
              <a:t>accidents and repairs</a:t>
            </a:r>
            <a:endParaRPr b="1"/>
          </a:p>
          <a:p>
            <a:pPr indent="-317500" lvl="0" marL="457200" rtl="0" algn="l">
              <a:lnSpc>
                <a:spcPct val="115000"/>
              </a:lnSpc>
              <a:spcBef>
                <a:spcPts val="0"/>
              </a:spcBef>
              <a:spcAft>
                <a:spcPts val="0"/>
              </a:spcAft>
              <a:buSzPts val="1400"/>
              <a:buChar char="●"/>
            </a:pPr>
            <a:r>
              <a:rPr b="1" lang="en"/>
              <a:t>Post-training Support:</a:t>
            </a:r>
            <a:r>
              <a:rPr lang="en"/>
              <a:t> Ongoing engagement through </a:t>
            </a:r>
            <a:r>
              <a:rPr b="1" lang="en"/>
              <a:t>virtual support</a:t>
            </a:r>
            <a:r>
              <a:rPr lang="en"/>
              <a:t> and </a:t>
            </a:r>
            <a:r>
              <a:rPr b="1" lang="en"/>
              <a:t>community of practice</a:t>
            </a:r>
            <a:endParaRPr b="1"/>
          </a:p>
        </p:txBody>
      </p:sp>
      <p:sp>
        <p:nvSpPr>
          <p:cNvPr id="435" name="Google Shape;435;p65"/>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436" name="Google Shape;436;p65"/>
          <p:cNvSpPr txBox="1"/>
          <p:nvPr/>
        </p:nvSpPr>
        <p:spPr>
          <a:xfrm>
            <a:off x="7056025" y="2578975"/>
            <a:ext cx="15798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Sierra Leone</a:t>
            </a:r>
            <a:r>
              <a:rPr b="0" i="0" lang="en" sz="600" u="none" cap="none" strike="noStrike">
                <a:solidFill>
                  <a:srgbClr val="000000"/>
                </a:solidFill>
                <a:latin typeface="Century Gothic"/>
                <a:ea typeface="Century Gothic"/>
                <a:cs typeface="Century Gothic"/>
                <a:sym typeface="Century Gothic"/>
              </a:rPr>
              <a:t>: Kevin Ndeti presents management training slides</a:t>
            </a:r>
            <a:endParaRPr b="0" i="0" sz="600" u="none" cap="none" strike="noStrike">
              <a:solidFill>
                <a:srgbClr val="000000"/>
              </a:solidFill>
              <a:latin typeface="Century Gothic"/>
              <a:ea typeface="Century Gothic"/>
              <a:cs typeface="Century Gothic"/>
              <a:sym typeface="Century Gothic"/>
            </a:endParaRPr>
          </a:p>
        </p:txBody>
      </p:sp>
      <p:pic>
        <p:nvPicPr>
          <p:cNvPr id="437" name="Google Shape;437;p65"/>
          <p:cNvPicPr preferRelativeResize="0"/>
          <p:nvPr/>
        </p:nvPicPr>
        <p:blipFill rotWithShape="1">
          <a:blip r:embed="rId3">
            <a:alphaModFix/>
          </a:blip>
          <a:srcRect b="8003" l="24055" r="21109" t="0"/>
          <a:stretch/>
        </p:blipFill>
        <p:spPr>
          <a:xfrm>
            <a:off x="7056028" y="636599"/>
            <a:ext cx="1579699" cy="1896326"/>
          </a:xfrm>
          <a:prstGeom prst="rect">
            <a:avLst/>
          </a:prstGeom>
          <a:noFill/>
          <a:ln cap="flat" cmpd="sng" w="19050">
            <a:solidFill>
              <a:srgbClr val="B1C67D"/>
            </a:solidFill>
            <a:prstDash val="solid"/>
            <a:round/>
            <a:headEnd len="sm" w="sm" type="none"/>
            <a:tailEnd len="sm" w="sm" type="none"/>
          </a:ln>
        </p:spPr>
      </p:pic>
      <p:pic>
        <p:nvPicPr>
          <p:cNvPr id="438" name="Google Shape;438;p65"/>
          <p:cNvPicPr preferRelativeResize="0"/>
          <p:nvPr/>
        </p:nvPicPr>
        <p:blipFill rotWithShape="1">
          <a:blip r:embed="rId4">
            <a:alphaModFix/>
          </a:blip>
          <a:srcRect b="12694" l="17317" r="30647" t="0"/>
          <a:stretch/>
        </p:blipFill>
        <p:spPr>
          <a:xfrm>
            <a:off x="7056025" y="2853574"/>
            <a:ext cx="1579699" cy="1896326"/>
          </a:xfrm>
          <a:prstGeom prst="rect">
            <a:avLst/>
          </a:prstGeom>
          <a:noFill/>
          <a:ln cap="flat" cmpd="sng" w="19050">
            <a:solidFill>
              <a:srgbClr val="B1C67D"/>
            </a:solidFill>
            <a:prstDash val="solid"/>
            <a:round/>
            <a:headEnd len="sm" w="sm" type="none"/>
            <a:tailEnd len="sm" w="sm" type="none"/>
          </a:ln>
        </p:spPr>
      </p:pic>
      <p:sp>
        <p:nvSpPr>
          <p:cNvPr id="439" name="Google Shape;439;p65"/>
          <p:cNvSpPr txBox="1"/>
          <p:nvPr/>
        </p:nvSpPr>
        <p:spPr>
          <a:xfrm>
            <a:off x="7055975" y="4783325"/>
            <a:ext cx="15798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Rwanda</a:t>
            </a:r>
            <a:r>
              <a:rPr b="0" i="0" lang="en" sz="600" u="none" cap="none" strike="noStrike">
                <a:solidFill>
                  <a:srgbClr val="000000"/>
                </a:solidFill>
                <a:latin typeface="Century Gothic"/>
                <a:ea typeface="Century Gothic"/>
                <a:cs typeface="Century Gothic"/>
                <a:sym typeface="Century Gothic"/>
              </a:rPr>
              <a:t>: David Acolatse demonstrates using an oxygen analyzer</a:t>
            </a:r>
            <a:endParaRPr b="0" i="0" sz="6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66"/>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Project BOXER Oxygen </a:t>
            </a:r>
            <a:r>
              <a:rPr lang="en">
                <a:solidFill>
                  <a:srgbClr val="B1C67D"/>
                </a:solidFill>
              </a:rPr>
              <a:t>Training Programs</a:t>
            </a:r>
            <a:endParaRPr>
              <a:solidFill>
                <a:srgbClr val="B1C67D"/>
              </a:solidFill>
            </a:endParaRPr>
          </a:p>
        </p:txBody>
      </p:sp>
      <p:sp>
        <p:nvSpPr>
          <p:cNvPr id="445" name="Google Shape;445;p6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graphicFrame>
        <p:nvGraphicFramePr>
          <p:cNvPr id="446" name="Google Shape;446;p66"/>
          <p:cNvGraphicFramePr/>
          <p:nvPr/>
        </p:nvGraphicFramePr>
        <p:xfrm>
          <a:off x="311700" y="693975"/>
          <a:ext cx="3000000" cy="3000000"/>
        </p:xfrm>
        <a:graphic>
          <a:graphicData uri="http://schemas.openxmlformats.org/drawingml/2006/table">
            <a:tbl>
              <a:tblPr>
                <a:noFill/>
                <a:tableStyleId>{A0A5DF7B-B3CC-4CAA-B09F-365ACC01DBBE}</a:tableStyleId>
              </a:tblPr>
              <a:tblGrid>
                <a:gridCol w="1132550"/>
                <a:gridCol w="1123825"/>
                <a:gridCol w="704300"/>
                <a:gridCol w="1709125"/>
                <a:gridCol w="1407825"/>
                <a:gridCol w="2257500"/>
              </a:tblGrid>
              <a:tr h="669325">
                <a:tc>
                  <a:txBody>
                    <a:bodyPr/>
                    <a:lstStyle/>
                    <a:p>
                      <a:pPr indent="0" lvl="0" marL="0" marR="0" rtl="0" algn="ctr">
                        <a:lnSpc>
                          <a:spcPct val="100000"/>
                        </a:lnSpc>
                        <a:spcBef>
                          <a:spcPts val="0"/>
                        </a:spcBef>
                        <a:spcAft>
                          <a:spcPts val="0"/>
                        </a:spcAft>
                        <a:buClr>
                          <a:srgbClr val="000000"/>
                        </a:buClr>
                        <a:buSzPts val="1100"/>
                        <a:buFont typeface="Arial"/>
                        <a:buNone/>
                      </a:pPr>
                      <a:r>
                        <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100" u="none" cap="none" strike="noStrike">
                          <a:solidFill>
                            <a:srgbClr val="595959"/>
                          </a:solidFill>
                          <a:latin typeface="Century Gothic"/>
                          <a:ea typeface="Century Gothic"/>
                          <a:cs typeface="Century Gothic"/>
                          <a:sym typeface="Century Gothic"/>
                        </a:rPr>
                        <a:t>Level of Expected PSA Knowledge</a:t>
                      </a:r>
                      <a:endParaRPr b="1" sz="1100" u="none" cap="none" strike="noStrike">
                        <a:solidFill>
                          <a:srgbClr val="595959"/>
                        </a:solidFill>
                        <a:latin typeface="Century Gothic"/>
                        <a:ea typeface="Century Gothic"/>
                        <a:cs typeface="Century Gothic"/>
                        <a:sym typeface="Century Gothic"/>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100" u="none" cap="none" strike="noStrike">
                          <a:solidFill>
                            <a:srgbClr val="595959"/>
                          </a:solidFill>
                          <a:latin typeface="Century Gothic"/>
                          <a:ea typeface="Century Gothic"/>
                          <a:cs typeface="Century Gothic"/>
                          <a:sym typeface="Century Gothic"/>
                        </a:rPr>
                        <a:t>Length</a:t>
                      </a:r>
                      <a:endParaRPr b="1" sz="1100" u="none" cap="none" strike="noStrike">
                        <a:solidFill>
                          <a:srgbClr val="595959"/>
                        </a:solidFill>
                        <a:latin typeface="Century Gothic"/>
                        <a:ea typeface="Century Gothic"/>
                        <a:cs typeface="Century Gothic"/>
                        <a:sym typeface="Century Gothic"/>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100" u="none" cap="none" strike="noStrike">
                          <a:solidFill>
                            <a:srgbClr val="595959"/>
                          </a:solidFill>
                          <a:latin typeface="Century Gothic"/>
                          <a:ea typeface="Century Gothic"/>
                          <a:cs typeface="Century Gothic"/>
                          <a:sym typeface="Century Gothic"/>
                        </a:rPr>
                        <a:t>Target Audience</a:t>
                      </a:r>
                      <a:endParaRPr b="1" sz="1100" u="none" cap="none" strike="noStrike">
                        <a:solidFill>
                          <a:srgbClr val="595959"/>
                        </a:solidFill>
                        <a:latin typeface="Century Gothic"/>
                        <a:ea typeface="Century Gothic"/>
                        <a:cs typeface="Century Gothic"/>
                        <a:sym typeface="Century Gothic"/>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100" u="none" cap="none" strike="noStrike">
                          <a:solidFill>
                            <a:srgbClr val="595959"/>
                          </a:solidFill>
                          <a:latin typeface="Century Gothic"/>
                          <a:ea typeface="Century Gothic"/>
                          <a:cs typeface="Century Gothic"/>
                          <a:sym typeface="Century Gothic"/>
                        </a:rPr>
                        <a:t>Recommended Timing</a:t>
                      </a:r>
                      <a:endParaRPr b="1" sz="1100" u="none" cap="none" strike="noStrike">
                        <a:solidFill>
                          <a:srgbClr val="595959"/>
                        </a:solidFill>
                        <a:latin typeface="Century Gothic"/>
                        <a:ea typeface="Century Gothic"/>
                        <a:cs typeface="Century Gothic"/>
                        <a:sym typeface="Century Gothic"/>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100" u="none" cap="none" strike="noStrike">
                          <a:solidFill>
                            <a:srgbClr val="595959"/>
                          </a:solidFill>
                          <a:highlight>
                            <a:schemeClr val="lt1"/>
                          </a:highlight>
                          <a:latin typeface="Century Gothic"/>
                          <a:ea typeface="Century Gothic"/>
                          <a:cs typeface="Century Gothic"/>
                          <a:sym typeface="Century Gothic"/>
                        </a:rPr>
                        <a:t>Training Objective</a:t>
                      </a:r>
                      <a:endParaRPr b="1" sz="1100" u="none" cap="none" strike="noStrike">
                        <a:solidFill>
                          <a:srgbClr val="595959"/>
                        </a:solidFill>
                        <a:highlight>
                          <a:schemeClr val="lt1"/>
                        </a:highlight>
                        <a:latin typeface="Century Gothic"/>
                        <a:ea typeface="Century Gothic"/>
                        <a:cs typeface="Century Gothic"/>
                        <a:sym typeface="Century Gothic"/>
                      </a:endParaRPr>
                    </a:p>
                  </a:txBody>
                  <a:tcPr marT="0" marB="0" marR="0" marL="0"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r>
              <a:tr h="931900">
                <a:tc>
                  <a:txBody>
                    <a:bodyPr/>
                    <a:lstStyle/>
                    <a:p>
                      <a:pPr indent="0" lvl="0" marL="0" marR="0" rtl="0" algn="ctr">
                        <a:lnSpc>
                          <a:spcPct val="100000"/>
                        </a:lnSpc>
                        <a:spcBef>
                          <a:spcPts val="0"/>
                        </a:spcBef>
                        <a:spcAft>
                          <a:spcPts val="0"/>
                        </a:spcAft>
                        <a:buClr>
                          <a:srgbClr val="000000"/>
                        </a:buClr>
                        <a:buSzPts val="1100"/>
                        <a:buFont typeface="Arial"/>
                        <a:buNone/>
                      </a:pPr>
                      <a:r>
                        <a:rPr b="1" lang="en" sz="1100" u="none" cap="none" strike="noStrike">
                          <a:solidFill>
                            <a:schemeClr val="dk2"/>
                          </a:solidFill>
                          <a:latin typeface="Century Gothic"/>
                          <a:ea typeface="Century Gothic"/>
                          <a:cs typeface="Century Gothic"/>
                          <a:sym typeface="Century Gothic"/>
                        </a:rPr>
                        <a:t>Management Training</a:t>
                      </a:r>
                      <a:endParaRPr b="1"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No Prior Knowledge</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2 Days</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MoH leadership, Hospital Directors and Senior Management</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Prior to installation or commissioning</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 sz="800" u="none" cap="none" strike="noStrike">
                          <a:solidFill>
                            <a:schemeClr val="dk2"/>
                          </a:solidFill>
                          <a:latin typeface="Century Gothic"/>
                          <a:ea typeface="Century Gothic"/>
                          <a:cs typeface="Century Gothic"/>
                          <a:sym typeface="Century Gothic"/>
                        </a:rPr>
                        <a:t>Ensure that senior management is fully briefed on the function and operating requirements of PSA plants including maintenance and safety. Health sector leadership is prepared to successfully integrate new PSA plants and oxygen delivery equipment into health systems.</a:t>
                      </a:r>
                      <a:endParaRPr sz="8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D9EAD3"/>
                    </a:solidFill>
                  </a:tcPr>
                </a:tc>
              </a:tr>
              <a:tr h="931900">
                <a:tc>
                  <a:txBody>
                    <a:bodyPr/>
                    <a:lstStyle/>
                    <a:p>
                      <a:pPr indent="0" lvl="0" marL="0" marR="0" rtl="0" algn="ctr">
                        <a:lnSpc>
                          <a:spcPct val="100000"/>
                        </a:lnSpc>
                        <a:spcBef>
                          <a:spcPts val="0"/>
                        </a:spcBef>
                        <a:spcAft>
                          <a:spcPts val="0"/>
                        </a:spcAft>
                        <a:buClr>
                          <a:srgbClr val="000000"/>
                        </a:buClr>
                        <a:buSzPts val="1100"/>
                        <a:buFont typeface="Arial"/>
                        <a:buNone/>
                      </a:pPr>
                      <a:r>
                        <a:rPr b="1" lang="en" sz="1100" u="none" cap="none" strike="noStrike">
                          <a:solidFill>
                            <a:schemeClr val="dk2"/>
                          </a:solidFill>
                          <a:latin typeface="Century Gothic"/>
                          <a:ea typeface="Century Gothic"/>
                          <a:cs typeface="Century Gothic"/>
                          <a:sym typeface="Century Gothic"/>
                        </a:rPr>
                        <a:t>Maintenance Training</a:t>
                      </a:r>
                      <a:endParaRPr b="1"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Beginner</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5 Days</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Biomedical Engineers &amp; Technicians, Facilities Managers, Hospital Operations Staff</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Immediately after installation or commissioning</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 sz="800" u="none" cap="none" strike="noStrike">
                          <a:solidFill>
                            <a:schemeClr val="dk2"/>
                          </a:solidFill>
                          <a:latin typeface="Century Gothic"/>
                          <a:ea typeface="Century Gothic"/>
                          <a:cs typeface="Century Gothic"/>
                          <a:sym typeface="Century Gothic"/>
                        </a:rPr>
                        <a:t>To prepare biomedical engineers, technicians, facilities managers, and plant operators to safely and sustainably operate and maintain PSA plants by providing the knowledge and building the skills necessary to: implement daily and ongoing preventive maintenance, perform daily maintenance check, and  troubleshoot and conduct routine repairs.</a:t>
                      </a:r>
                      <a:endParaRPr sz="800" u="none" cap="none" strike="noStrike">
                        <a:solidFill>
                          <a:schemeClr val="dk2"/>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6D7A8"/>
                    </a:solidFill>
                  </a:tcPr>
                </a:tc>
              </a:tr>
              <a:tr h="1021050">
                <a:tc>
                  <a:txBody>
                    <a:bodyPr/>
                    <a:lstStyle/>
                    <a:p>
                      <a:pPr indent="0" lvl="0" marL="0" marR="0" rtl="0" algn="ctr">
                        <a:lnSpc>
                          <a:spcPct val="100000"/>
                        </a:lnSpc>
                        <a:spcBef>
                          <a:spcPts val="0"/>
                        </a:spcBef>
                        <a:spcAft>
                          <a:spcPts val="0"/>
                        </a:spcAft>
                        <a:buClr>
                          <a:srgbClr val="000000"/>
                        </a:buClr>
                        <a:buSzPts val="1100"/>
                        <a:buFont typeface="Arial"/>
                        <a:buNone/>
                      </a:pPr>
                      <a:r>
                        <a:rPr b="1" lang="en" sz="1100">
                          <a:solidFill>
                            <a:srgbClr val="595959"/>
                          </a:solidFill>
                          <a:latin typeface="Century Gothic"/>
                          <a:ea typeface="Century Gothic"/>
                          <a:cs typeface="Century Gothic"/>
                          <a:sym typeface="Century Gothic"/>
                        </a:rPr>
                        <a:t>Advanced Training</a:t>
                      </a:r>
                      <a:endParaRPr b="1"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Intermediate </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5 Days</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Experienced Engineers or Technicians with Supervisory or Training Roles</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 sz="1100" u="none" cap="none" strike="noStrike">
                          <a:solidFill>
                            <a:srgbClr val="595959"/>
                          </a:solidFill>
                          <a:latin typeface="Century Gothic"/>
                          <a:ea typeface="Century Gothic"/>
                          <a:cs typeface="Century Gothic"/>
                          <a:sym typeface="Century Gothic"/>
                        </a:rPr>
                        <a:t>After commissioning, once master trainer candidates have been identified</a:t>
                      </a:r>
                      <a:endParaRPr sz="1100" u="none" cap="none" strike="noStrike">
                        <a:solidFill>
                          <a:srgbClr val="595959"/>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 sz="800" u="none" cap="none" strike="noStrike">
                          <a:solidFill>
                            <a:schemeClr val="dk2"/>
                          </a:solidFill>
                          <a:latin typeface="Century Gothic"/>
                          <a:ea typeface="Century Gothic"/>
                          <a:cs typeface="Century Gothic"/>
                          <a:sym typeface="Century Gothic"/>
                        </a:rPr>
                        <a:t>To e</a:t>
                      </a:r>
                      <a:r>
                        <a:rPr lang="en" sz="800">
                          <a:solidFill>
                            <a:schemeClr val="dk2"/>
                          </a:solidFill>
                          <a:latin typeface="Century Gothic"/>
                          <a:ea typeface="Century Gothic"/>
                          <a:cs typeface="Century Gothic"/>
                          <a:sym typeface="Century Gothic"/>
                        </a:rPr>
                        <a:t>quip </a:t>
                      </a:r>
                      <a:r>
                        <a:rPr lang="en" sz="800" u="none" cap="none" strike="noStrike">
                          <a:solidFill>
                            <a:schemeClr val="dk2"/>
                          </a:solidFill>
                          <a:latin typeface="Century Gothic"/>
                          <a:ea typeface="Century Gothic"/>
                          <a:cs typeface="Century Gothic"/>
                          <a:sym typeface="Century Gothic"/>
                        </a:rPr>
                        <a:t>advanced technicians to train others on PSA plants and to conduct complex maintenance and repairs independently. An advanced version of the maintenance training that prepares experienced engineers and technicians to conduct more sophisticated maintenance, troubleshooting, and repair of PSA plants. </a:t>
                      </a:r>
                      <a:endParaRPr sz="800" u="none" cap="none" strike="noStrike">
                        <a:solidFill>
                          <a:schemeClr val="dk2"/>
                        </a:solidFill>
                        <a:latin typeface="Century Gothic"/>
                        <a:ea typeface="Century Gothic"/>
                        <a:cs typeface="Century Gothic"/>
                        <a:sym typeface="Century Gothic"/>
                      </a:endParaRPr>
                    </a:p>
                  </a:txBody>
                  <a:tcPr marT="91425" marB="91425" marR="91425" marL="91425" anchor="ctr">
                    <a:lnL cap="flat" cmpd="sng" w="28575">
                      <a:solidFill>
                        <a:srgbClr val="9E9E9E">
                          <a:alpha val="0"/>
                        </a:srgbClr>
                      </a:solidFill>
                      <a:prstDash val="solid"/>
                      <a:round/>
                      <a:headEnd len="sm" w="sm" type="none"/>
                      <a:tailEnd len="sm" w="sm" type="none"/>
                    </a:lnL>
                    <a:lnR cap="flat" cmpd="sng" w="28575">
                      <a:solidFill>
                        <a:srgbClr val="9E9E9E">
                          <a:alpha val="0"/>
                        </a:srgbClr>
                      </a:solidFill>
                      <a:prstDash val="solid"/>
                      <a:round/>
                      <a:headEnd len="sm" w="sm" type="none"/>
                      <a:tailEnd len="sm" w="sm" type="none"/>
                    </a:lnR>
                    <a:lnT cap="flat" cmpd="sng" w="28575">
                      <a:solidFill>
                        <a:srgbClr val="9E9E9E">
                          <a:alpha val="0"/>
                        </a:srgbClr>
                      </a:solidFill>
                      <a:prstDash val="solid"/>
                      <a:round/>
                      <a:headEnd len="sm" w="sm" type="none"/>
                      <a:tailEnd len="sm" w="sm" type="none"/>
                    </a:lnT>
                    <a:lnB cap="flat" cmpd="sng" w="28575">
                      <a:solidFill>
                        <a:srgbClr val="9E9E9E">
                          <a:alpha val="0"/>
                        </a:srgbClr>
                      </a:solidFill>
                      <a:prstDash val="solid"/>
                      <a:round/>
                      <a:headEnd len="sm" w="sm" type="none"/>
                      <a:tailEnd len="sm" w="sm" type="none"/>
                    </a:lnB>
                    <a:solidFill>
                      <a:srgbClr val="B1C67D"/>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7"/>
          <p:cNvSpPr txBox="1"/>
          <p:nvPr>
            <p:ph type="title"/>
          </p:nvPr>
        </p:nvSpPr>
        <p:spPr>
          <a:xfrm>
            <a:off x="311700" y="307700"/>
            <a:ext cx="4045200" cy="1477500"/>
          </a:xfrm>
          <a:prstGeom prst="rect">
            <a:avLst/>
          </a:prstGeom>
          <a:noFill/>
          <a:ln>
            <a:noFill/>
          </a:ln>
        </p:spPr>
        <p:txBody>
          <a:bodyPr anchorCtr="0" anchor="b" bIns="91425" lIns="0" spcFirstLastPara="1" rIns="91425" wrap="square" tIns="91425">
            <a:spAutoFit/>
          </a:bodyPr>
          <a:lstStyle/>
          <a:p>
            <a:pPr indent="0" lvl="0" marL="0" rtl="0" algn="ctr">
              <a:lnSpc>
                <a:spcPct val="100000"/>
              </a:lnSpc>
              <a:spcBef>
                <a:spcPts val="0"/>
              </a:spcBef>
              <a:spcAft>
                <a:spcPts val="0"/>
              </a:spcAft>
              <a:buSzPts val="4200"/>
              <a:buNone/>
            </a:pPr>
            <a:r>
              <a:rPr lang="en"/>
              <a:t>Management Training</a:t>
            </a:r>
            <a:endParaRPr/>
          </a:p>
        </p:txBody>
      </p:sp>
      <p:sp>
        <p:nvSpPr>
          <p:cNvPr id="452" name="Google Shape;452;p67"/>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453" name="Google Shape;453;p67"/>
          <p:cNvSpPr txBox="1"/>
          <p:nvPr/>
        </p:nvSpPr>
        <p:spPr>
          <a:xfrm>
            <a:off x="5042725" y="636725"/>
            <a:ext cx="37488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1" i="0" lang="en" sz="2100" u="none" cap="none" strike="noStrike">
                <a:solidFill>
                  <a:schemeClr val="dk2"/>
                </a:solidFill>
                <a:latin typeface="Century Gothic"/>
                <a:ea typeface="Century Gothic"/>
                <a:cs typeface="Century Gothic"/>
                <a:sym typeface="Century Gothic"/>
              </a:rPr>
              <a:t>Two Day Training</a:t>
            </a:r>
            <a:endParaRPr b="1" i="0" sz="2100" u="none" cap="none" strike="noStrike">
              <a:solidFill>
                <a:schemeClr val="dk2"/>
              </a:solidFill>
              <a:latin typeface="Century Gothic"/>
              <a:ea typeface="Century Gothic"/>
              <a:cs typeface="Century Gothic"/>
              <a:sym typeface="Century Gothic"/>
            </a:endParaRPr>
          </a:p>
        </p:txBody>
      </p:sp>
      <p:sp>
        <p:nvSpPr>
          <p:cNvPr id="454" name="Google Shape;454;p67"/>
          <p:cNvSpPr txBox="1"/>
          <p:nvPr/>
        </p:nvSpPr>
        <p:spPr>
          <a:xfrm>
            <a:off x="4813225" y="2001163"/>
            <a:ext cx="4207800" cy="191895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rgbClr val="595959"/>
                </a:solidFill>
                <a:latin typeface="Century Gothic"/>
                <a:ea typeface="Century Gothic"/>
                <a:cs typeface="Century Gothic"/>
                <a:sym typeface="Century Gothic"/>
              </a:rPr>
              <a:t>Objective</a:t>
            </a:r>
            <a:r>
              <a:rPr b="0" i="0" lang="en" sz="1400" u="none" cap="none" strike="noStrike">
                <a:solidFill>
                  <a:srgbClr val="595959"/>
                </a:solidFill>
                <a:latin typeface="Century Gothic"/>
                <a:ea typeface="Century Gothic"/>
                <a:cs typeface="Century Gothic"/>
                <a:sym typeface="Century Gothic"/>
              </a:rPr>
              <a:t>: To ensure that senior management is fully briefed on the function and operating requirements of PSA plants including maintenance and safety. Health sector leadership is prepared to successfully integrate new PSA plants and oxygen delivery equipment into health systems.</a:t>
            </a:r>
            <a:endParaRPr b="0" i="0" sz="1400" u="none" cap="none" strike="noStrike">
              <a:solidFill>
                <a:srgbClr val="595959"/>
              </a:solidFill>
              <a:latin typeface="Century Gothic"/>
              <a:ea typeface="Century Gothic"/>
              <a:cs typeface="Century Gothic"/>
              <a:sym typeface="Century Gothic"/>
            </a:endParaRPr>
          </a:p>
        </p:txBody>
      </p:sp>
      <p:sp>
        <p:nvSpPr>
          <p:cNvPr id="455" name="Google Shape;455;p67"/>
          <p:cNvSpPr txBox="1"/>
          <p:nvPr/>
        </p:nvSpPr>
        <p:spPr>
          <a:xfrm>
            <a:off x="5042725" y="1198425"/>
            <a:ext cx="37488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0" i="0" lang="en" sz="2100" u="none" cap="none" strike="noStrike">
                <a:solidFill>
                  <a:schemeClr val="dk2"/>
                </a:solidFill>
                <a:latin typeface="Century Gothic"/>
                <a:ea typeface="Century Gothic"/>
                <a:cs typeface="Century Gothic"/>
                <a:sym typeface="Century Gothic"/>
              </a:rPr>
              <a:t>No Experience Required</a:t>
            </a:r>
            <a:endParaRPr b="0" i="0" sz="2100" u="none" cap="none" strike="noStrike">
              <a:solidFill>
                <a:schemeClr val="dk2"/>
              </a:solidFill>
              <a:latin typeface="Century Gothic"/>
              <a:ea typeface="Century Gothic"/>
              <a:cs typeface="Century Gothic"/>
              <a:sym typeface="Century Gothic"/>
            </a:endParaRPr>
          </a:p>
        </p:txBody>
      </p:sp>
      <p:sp>
        <p:nvSpPr>
          <p:cNvPr id="456" name="Google Shape;456;p67"/>
          <p:cNvSpPr txBox="1"/>
          <p:nvPr/>
        </p:nvSpPr>
        <p:spPr>
          <a:xfrm>
            <a:off x="1274850" y="3301500"/>
            <a:ext cx="2118900" cy="6480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Ministry of Health Senior Leadership</a:t>
            </a:r>
            <a:endParaRPr b="1" i="0" sz="1400" u="none" cap="none" strike="noStrike">
              <a:solidFill>
                <a:schemeClr val="lt1"/>
              </a:solidFill>
              <a:latin typeface="Arial"/>
              <a:ea typeface="Arial"/>
              <a:cs typeface="Arial"/>
              <a:sym typeface="Arial"/>
            </a:endParaRPr>
          </a:p>
        </p:txBody>
      </p:sp>
      <p:sp>
        <p:nvSpPr>
          <p:cNvPr id="457" name="Google Shape;457;p67"/>
          <p:cNvSpPr txBox="1"/>
          <p:nvPr/>
        </p:nvSpPr>
        <p:spPr>
          <a:xfrm>
            <a:off x="1162050" y="3949500"/>
            <a:ext cx="2344500" cy="6480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Hospital Directors and Senior Management</a:t>
            </a:r>
            <a:endParaRPr b="1" i="0" sz="1600" u="none" cap="none" strike="noStrike">
              <a:solidFill>
                <a:schemeClr val="lt1"/>
              </a:solidFill>
              <a:latin typeface="Arial"/>
              <a:ea typeface="Arial"/>
              <a:cs typeface="Arial"/>
              <a:sym typeface="Arial"/>
            </a:endParaRPr>
          </a:p>
        </p:txBody>
      </p:sp>
      <p:cxnSp>
        <p:nvCxnSpPr>
          <p:cNvPr id="458" name="Google Shape;458;p67"/>
          <p:cNvCxnSpPr/>
          <p:nvPr/>
        </p:nvCxnSpPr>
        <p:spPr>
          <a:xfrm>
            <a:off x="1049100" y="3183647"/>
            <a:ext cx="2570400" cy="0"/>
          </a:xfrm>
          <a:prstGeom prst="straightConnector1">
            <a:avLst/>
          </a:prstGeom>
          <a:noFill/>
          <a:ln cap="flat" cmpd="sng" w="28575">
            <a:solidFill>
              <a:schemeClr val="lt1"/>
            </a:solidFill>
            <a:prstDash val="solid"/>
            <a:round/>
            <a:headEnd len="sm" w="sm" type="none"/>
            <a:tailEnd len="sm" w="sm" type="none"/>
          </a:ln>
        </p:spPr>
      </p:cxnSp>
      <p:pic>
        <p:nvPicPr>
          <p:cNvPr id="459" name="Google Shape;459;p67"/>
          <p:cNvPicPr preferRelativeResize="0"/>
          <p:nvPr/>
        </p:nvPicPr>
        <p:blipFill rotWithShape="1">
          <a:blip r:embed="rId3">
            <a:alphaModFix/>
          </a:blip>
          <a:srcRect b="0" l="0" r="0" t="0"/>
          <a:stretch/>
        </p:blipFill>
        <p:spPr>
          <a:xfrm>
            <a:off x="1787050" y="1888050"/>
            <a:ext cx="1094500" cy="1094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68"/>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Management Training - Approach </a:t>
            </a:r>
            <a:endParaRPr/>
          </a:p>
        </p:txBody>
      </p:sp>
      <p:sp>
        <p:nvSpPr>
          <p:cNvPr id="465" name="Google Shape;465;p6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466" name="Google Shape;466;p68"/>
          <p:cNvSpPr txBox="1"/>
          <p:nvPr>
            <p:ph idx="1" type="body"/>
          </p:nvPr>
        </p:nvSpPr>
        <p:spPr>
          <a:xfrm>
            <a:off x="311700" y="748775"/>
            <a:ext cx="4632900" cy="4335900"/>
          </a:xfrm>
          <a:prstGeom prst="rect">
            <a:avLst/>
          </a:prstGeom>
          <a:noFill/>
          <a:ln>
            <a:noFill/>
          </a:ln>
        </p:spPr>
        <p:txBody>
          <a:bodyPr anchorCtr="0" anchor="t" bIns="91425" lIns="0" spcFirstLastPara="1" rIns="0" wrap="square" tIns="91425">
            <a:spAutoFit/>
          </a:bodyPr>
          <a:lstStyle/>
          <a:p>
            <a:pPr indent="-311150" lvl="0" marL="457200" rtl="0" algn="l">
              <a:lnSpc>
                <a:spcPct val="115000"/>
              </a:lnSpc>
              <a:spcBef>
                <a:spcPts val="0"/>
              </a:spcBef>
              <a:spcAft>
                <a:spcPts val="0"/>
              </a:spcAft>
              <a:buClr>
                <a:schemeClr val="dk2"/>
              </a:buClr>
              <a:buSzPts val="1300"/>
              <a:buChar char="●"/>
            </a:pPr>
            <a:r>
              <a:rPr b="1" lang="en" sz="1300">
                <a:solidFill>
                  <a:schemeClr val="dk2"/>
                </a:solidFill>
              </a:rPr>
              <a:t>Classroom sessions</a:t>
            </a:r>
            <a:r>
              <a:rPr lang="en" sz="1300">
                <a:solidFill>
                  <a:schemeClr val="dk2"/>
                </a:solidFill>
              </a:rPr>
              <a:t> to build conceptual understanding of PSA plants and oxygen delivery systems</a:t>
            </a:r>
            <a:endParaRPr sz="1300">
              <a:solidFill>
                <a:schemeClr val="dk2"/>
              </a:solidFill>
            </a:endParaRPr>
          </a:p>
          <a:p>
            <a:pPr indent="-311150" lvl="0" marL="457200" rtl="0" algn="l">
              <a:lnSpc>
                <a:spcPct val="115000"/>
              </a:lnSpc>
              <a:spcBef>
                <a:spcPts val="300"/>
              </a:spcBef>
              <a:spcAft>
                <a:spcPts val="0"/>
              </a:spcAft>
              <a:buClr>
                <a:schemeClr val="dk2"/>
              </a:buClr>
              <a:buSzPts val="1300"/>
              <a:buChar char="●"/>
            </a:pPr>
            <a:r>
              <a:rPr lang="en" sz="1300">
                <a:solidFill>
                  <a:schemeClr val="dk2"/>
                </a:solidFill>
              </a:rPr>
              <a:t>Briefing on </a:t>
            </a:r>
            <a:r>
              <a:rPr b="1" lang="en" sz="1300">
                <a:solidFill>
                  <a:schemeClr val="dk2"/>
                </a:solidFill>
              </a:rPr>
              <a:t>budgeting, human resources, supply chain, warranty, service contracts</a:t>
            </a:r>
            <a:endParaRPr b="1" sz="1300">
              <a:solidFill>
                <a:schemeClr val="dk2"/>
              </a:solidFill>
            </a:endParaRPr>
          </a:p>
          <a:p>
            <a:pPr indent="-311150" lvl="0" marL="457200" rtl="0" algn="l">
              <a:lnSpc>
                <a:spcPct val="115000"/>
              </a:lnSpc>
              <a:spcBef>
                <a:spcPts val="300"/>
              </a:spcBef>
              <a:spcAft>
                <a:spcPts val="0"/>
              </a:spcAft>
              <a:buClr>
                <a:schemeClr val="dk2"/>
              </a:buClr>
              <a:buSzPts val="1300"/>
              <a:buChar char="●"/>
            </a:pPr>
            <a:r>
              <a:rPr b="1" lang="en" sz="1300">
                <a:solidFill>
                  <a:schemeClr val="dk2"/>
                </a:solidFill>
              </a:rPr>
              <a:t>Site visit</a:t>
            </a:r>
            <a:r>
              <a:rPr lang="en" sz="1300">
                <a:solidFill>
                  <a:schemeClr val="dk2"/>
                </a:solidFill>
              </a:rPr>
              <a:t> to PSA plant for practical, hands-on learning</a:t>
            </a:r>
            <a:endParaRPr sz="1300">
              <a:solidFill>
                <a:schemeClr val="dk2"/>
              </a:solidFill>
            </a:endParaRPr>
          </a:p>
          <a:p>
            <a:pPr indent="-311150" lvl="0" marL="457200" rtl="0" algn="l">
              <a:lnSpc>
                <a:spcPct val="115000"/>
              </a:lnSpc>
              <a:spcBef>
                <a:spcPts val="300"/>
              </a:spcBef>
              <a:spcAft>
                <a:spcPts val="0"/>
              </a:spcAft>
              <a:buClr>
                <a:schemeClr val="dk2"/>
              </a:buClr>
              <a:buSzPts val="1300"/>
              <a:buChar char="●"/>
            </a:pPr>
            <a:r>
              <a:rPr lang="en" sz="1300">
                <a:solidFill>
                  <a:schemeClr val="dk2"/>
                </a:solidFill>
              </a:rPr>
              <a:t>Videos and case studies to raise awareness for medical </a:t>
            </a:r>
            <a:r>
              <a:rPr b="1" lang="en" sz="1300">
                <a:solidFill>
                  <a:schemeClr val="dk2"/>
                </a:solidFill>
              </a:rPr>
              <a:t>oxygen safety and risk mitigation</a:t>
            </a:r>
            <a:endParaRPr sz="1300">
              <a:solidFill>
                <a:schemeClr val="dk2"/>
              </a:solidFill>
            </a:endParaRPr>
          </a:p>
          <a:p>
            <a:pPr indent="-311150" lvl="0" marL="457200" rtl="0" algn="l">
              <a:lnSpc>
                <a:spcPct val="115000"/>
              </a:lnSpc>
              <a:spcBef>
                <a:spcPts val="300"/>
              </a:spcBef>
              <a:spcAft>
                <a:spcPts val="0"/>
              </a:spcAft>
              <a:buClr>
                <a:schemeClr val="dk2"/>
              </a:buClr>
              <a:buSzPts val="1300"/>
              <a:buChar char="●"/>
            </a:pPr>
            <a:r>
              <a:rPr lang="en" sz="1300">
                <a:solidFill>
                  <a:schemeClr val="dk2"/>
                </a:solidFill>
              </a:rPr>
              <a:t>Review of plant operator </a:t>
            </a:r>
            <a:r>
              <a:rPr b="1" lang="en" sz="1300">
                <a:solidFill>
                  <a:schemeClr val="dk2"/>
                </a:solidFill>
              </a:rPr>
              <a:t>daily checklists</a:t>
            </a:r>
            <a:r>
              <a:rPr lang="en" sz="1300">
                <a:solidFill>
                  <a:schemeClr val="dk2"/>
                </a:solidFill>
              </a:rPr>
              <a:t> to familiarize management with deliverables</a:t>
            </a:r>
            <a:endParaRPr sz="1300">
              <a:solidFill>
                <a:schemeClr val="dk2"/>
              </a:solidFill>
            </a:endParaRPr>
          </a:p>
          <a:p>
            <a:pPr indent="-311150" lvl="0" marL="457200" rtl="0" algn="l">
              <a:lnSpc>
                <a:spcPct val="115000"/>
              </a:lnSpc>
              <a:spcBef>
                <a:spcPts val="300"/>
              </a:spcBef>
              <a:spcAft>
                <a:spcPts val="0"/>
              </a:spcAft>
              <a:buClr>
                <a:schemeClr val="dk2"/>
              </a:buClr>
              <a:buSzPts val="1300"/>
              <a:buChar char="●"/>
            </a:pPr>
            <a:r>
              <a:rPr b="1" lang="en" sz="1300">
                <a:solidFill>
                  <a:schemeClr val="dk2"/>
                </a:solidFill>
              </a:rPr>
              <a:t>Examples</a:t>
            </a:r>
            <a:r>
              <a:rPr lang="en" sz="1300">
                <a:solidFill>
                  <a:schemeClr val="dk2"/>
                </a:solidFill>
              </a:rPr>
              <a:t> of circumstances that led to plant failures </a:t>
            </a:r>
            <a:r>
              <a:rPr b="1" lang="en" sz="1300">
                <a:solidFill>
                  <a:schemeClr val="dk2"/>
                </a:solidFill>
              </a:rPr>
              <a:t>from BHI’s Find &amp; Fix work</a:t>
            </a:r>
            <a:endParaRPr b="1" sz="1300">
              <a:solidFill>
                <a:schemeClr val="dk2"/>
              </a:solidFill>
            </a:endParaRPr>
          </a:p>
          <a:p>
            <a:pPr indent="-311150" lvl="0" marL="457200" rtl="0" algn="l">
              <a:lnSpc>
                <a:spcPct val="115000"/>
              </a:lnSpc>
              <a:spcBef>
                <a:spcPts val="300"/>
              </a:spcBef>
              <a:spcAft>
                <a:spcPts val="0"/>
              </a:spcAft>
              <a:buClr>
                <a:schemeClr val="dk2"/>
              </a:buClr>
              <a:buSzPts val="1300"/>
              <a:buChar char="●"/>
            </a:pPr>
            <a:r>
              <a:rPr lang="en" sz="1300">
                <a:solidFill>
                  <a:schemeClr val="dk2"/>
                </a:solidFill>
              </a:rPr>
              <a:t>Discussion of </a:t>
            </a:r>
            <a:r>
              <a:rPr b="1" lang="en" sz="1300">
                <a:solidFill>
                  <a:schemeClr val="dk2"/>
                </a:solidFill>
              </a:rPr>
              <a:t>spare parts </a:t>
            </a:r>
            <a:r>
              <a:rPr lang="en" sz="1300">
                <a:solidFill>
                  <a:schemeClr val="dk2"/>
                </a:solidFill>
              </a:rPr>
              <a:t>and</a:t>
            </a:r>
            <a:r>
              <a:rPr b="1" lang="en" sz="1300">
                <a:solidFill>
                  <a:schemeClr val="dk2"/>
                </a:solidFill>
              </a:rPr>
              <a:t> preventative maintenance</a:t>
            </a:r>
            <a:endParaRPr b="1" sz="1300">
              <a:solidFill>
                <a:schemeClr val="dk2"/>
              </a:solidFill>
            </a:endParaRPr>
          </a:p>
          <a:p>
            <a:pPr indent="-311150" lvl="0" marL="457200" rtl="0" algn="l">
              <a:lnSpc>
                <a:spcPct val="115000"/>
              </a:lnSpc>
              <a:spcBef>
                <a:spcPts val="300"/>
              </a:spcBef>
              <a:spcAft>
                <a:spcPts val="300"/>
              </a:spcAft>
              <a:buClr>
                <a:schemeClr val="dk2"/>
              </a:buClr>
              <a:buSzPts val="1300"/>
              <a:buChar char="●"/>
            </a:pPr>
            <a:r>
              <a:rPr b="1" lang="en" sz="1300">
                <a:solidFill>
                  <a:schemeClr val="dk2"/>
                </a:solidFill>
              </a:rPr>
              <a:t>Interactive workshops</a:t>
            </a:r>
            <a:r>
              <a:rPr lang="en" sz="1300">
                <a:solidFill>
                  <a:schemeClr val="dk2"/>
                </a:solidFill>
              </a:rPr>
              <a:t> to increase trainee participation and reinforce key concepts</a:t>
            </a:r>
            <a:endParaRPr sz="1300">
              <a:solidFill>
                <a:schemeClr val="dk2"/>
              </a:solidFill>
            </a:endParaRPr>
          </a:p>
        </p:txBody>
      </p:sp>
      <p:sp>
        <p:nvSpPr>
          <p:cNvPr id="467" name="Google Shape;467;p68"/>
          <p:cNvSpPr txBox="1"/>
          <p:nvPr/>
        </p:nvSpPr>
        <p:spPr>
          <a:xfrm>
            <a:off x="5200327" y="696150"/>
            <a:ext cx="2570700" cy="400200"/>
          </a:xfrm>
          <a:prstGeom prst="rect">
            <a:avLst/>
          </a:prstGeom>
          <a:solidFill>
            <a:schemeClr val="lt1"/>
          </a:solidFill>
          <a:ln>
            <a:noFill/>
          </a:ln>
        </p:spPr>
        <p:txBody>
          <a:bodyPr anchorCtr="0" anchor="t" bIns="91425" lIns="0" spcFirstLastPara="1" rIns="91425" wrap="square" tIns="91425">
            <a:spAutoFit/>
          </a:bodyPr>
          <a:lstStyle/>
          <a:p>
            <a:pPr indent="0" lvl="0" marL="0" marR="0" rtl="0" algn="ctr">
              <a:lnSpc>
                <a:spcPct val="115000"/>
              </a:lnSpc>
              <a:spcBef>
                <a:spcPts val="0"/>
              </a:spcBef>
              <a:spcAft>
                <a:spcPts val="0"/>
              </a:spcAft>
              <a:buClr>
                <a:srgbClr val="000000"/>
              </a:buClr>
              <a:buSzPts val="1400"/>
              <a:buFont typeface="Arial"/>
              <a:buNone/>
            </a:pPr>
            <a:r>
              <a:rPr b="1" i="0" lang="en" sz="1400" u="none" cap="none" strike="noStrike">
                <a:solidFill>
                  <a:schemeClr val="dk2"/>
                </a:solidFill>
                <a:latin typeface="Century Gothic"/>
                <a:ea typeface="Century Gothic"/>
                <a:cs typeface="Century Gothic"/>
                <a:sym typeface="Century Gothic"/>
              </a:rPr>
              <a:t>Training Agenda</a:t>
            </a:r>
            <a:endParaRPr b="0" i="0" sz="1600" u="none" cap="none" strike="noStrike">
              <a:solidFill>
                <a:srgbClr val="000000"/>
              </a:solidFill>
              <a:latin typeface="Arial"/>
              <a:ea typeface="Arial"/>
              <a:cs typeface="Arial"/>
              <a:sym typeface="Arial"/>
            </a:endParaRPr>
          </a:p>
        </p:txBody>
      </p:sp>
      <p:pic>
        <p:nvPicPr>
          <p:cNvPr id="468" name="Google Shape;468;p68"/>
          <p:cNvPicPr preferRelativeResize="0"/>
          <p:nvPr/>
        </p:nvPicPr>
        <p:blipFill>
          <a:blip r:embed="rId3">
            <a:alphaModFix/>
          </a:blip>
          <a:stretch>
            <a:fillRect/>
          </a:stretch>
        </p:blipFill>
        <p:spPr>
          <a:xfrm>
            <a:off x="5097000" y="1096350"/>
            <a:ext cx="2600427" cy="3513926"/>
          </a:xfrm>
          <a:prstGeom prst="rect">
            <a:avLst/>
          </a:prstGeom>
          <a:noFill/>
          <a:ln>
            <a:noFill/>
          </a:ln>
        </p:spPr>
      </p:pic>
      <p:pic>
        <p:nvPicPr>
          <p:cNvPr id="469" name="Google Shape;469;p68"/>
          <p:cNvPicPr preferRelativeResize="0"/>
          <p:nvPr/>
        </p:nvPicPr>
        <p:blipFill>
          <a:blip r:embed="rId4">
            <a:alphaModFix/>
          </a:blip>
          <a:stretch>
            <a:fillRect/>
          </a:stretch>
        </p:blipFill>
        <p:spPr>
          <a:xfrm>
            <a:off x="7849821" y="3794179"/>
            <a:ext cx="983025" cy="81609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69"/>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Management Training - Classroom Sessions</a:t>
            </a:r>
            <a:endParaRPr/>
          </a:p>
        </p:txBody>
      </p:sp>
      <p:sp>
        <p:nvSpPr>
          <p:cNvPr id="475" name="Google Shape;475;p6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476" name="Google Shape;476;p69"/>
          <p:cNvSpPr txBox="1"/>
          <p:nvPr>
            <p:ph idx="1" type="body"/>
          </p:nvPr>
        </p:nvSpPr>
        <p:spPr>
          <a:xfrm>
            <a:off x="311700" y="998043"/>
            <a:ext cx="4067100" cy="37257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b="1" lang="en" sz="1300" u="sng"/>
              <a:t>Topics Include:</a:t>
            </a:r>
            <a:endParaRPr b="1" sz="1300" u="sng"/>
          </a:p>
          <a:p>
            <a:pPr indent="-304800" lvl="0" marL="457200" rtl="0" algn="l">
              <a:lnSpc>
                <a:spcPct val="115000"/>
              </a:lnSpc>
              <a:spcBef>
                <a:spcPts val="500"/>
              </a:spcBef>
              <a:spcAft>
                <a:spcPts val="0"/>
              </a:spcAft>
              <a:buSzPts val="1200"/>
              <a:buChar char="●"/>
            </a:pPr>
            <a:r>
              <a:rPr lang="en" sz="1200"/>
              <a:t>Introduction to </a:t>
            </a:r>
            <a:r>
              <a:rPr b="1" lang="en" sz="1200"/>
              <a:t>medical oxygen</a:t>
            </a:r>
            <a:r>
              <a:rPr lang="en" sz="1200"/>
              <a:t> and </a:t>
            </a:r>
            <a:r>
              <a:rPr b="1" lang="en" sz="1200"/>
              <a:t>PSA plants</a:t>
            </a:r>
            <a:r>
              <a:rPr lang="en" sz="1200"/>
              <a:t> </a:t>
            </a:r>
            <a:endParaRPr sz="1200"/>
          </a:p>
          <a:p>
            <a:pPr indent="-304800" lvl="0" marL="457200" rtl="0" algn="l">
              <a:lnSpc>
                <a:spcPct val="115000"/>
              </a:lnSpc>
              <a:spcBef>
                <a:spcPts val="500"/>
              </a:spcBef>
              <a:spcAft>
                <a:spcPts val="0"/>
              </a:spcAft>
              <a:buSzPts val="1200"/>
              <a:buChar char="●"/>
            </a:pPr>
            <a:r>
              <a:rPr b="1" lang="en" sz="1200"/>
              <a:t>Safety</a:t>
            </a:r>
            <a:r>
              <a:rPr lang="en" sz="1200"/>
              <a:t> and </a:t>
            </a:r>
            <a:r>
              <a:rPr b="1" lang="en" sz="1200"/>
              <a:t>h</a:t>
            </a:r>
            <a:r>
              <a:rPr b="1" lang="en" sz="1200"/>
              <a:t>azard</a:t>
            </a:r>
            <a:r>
              <a:rPr lang="en" sz="1200"/>
              <a:t> </a:t>
            </a:r>
            <a:r>
              <a:rPr b="1" lang="en" sz="1200"/>
              <a:t>m</a:t>
            </a:r>
            <a:r>
              <a:rPr b="1" lang="en" sz="1200"/>
              <a:t>itigation</a:t>
            </a:r>
            <a:r>
              <a:rPr lang="en" sz="1200"/>
              <a:t> </a:t>
            </a:r>
            <a:endParaRPr sz="1200"/>
          </a:p>
          <a:p>
            <a:pPr indent="-304800" lvl="0" marL="457200" rtl="0" algn="l">
              <a:lnSpc>
                <a:spcPct val="115000"/>
              </a:lnSpc>
              <a:spcBef>
                <a:spcPts val="500"/>
              </a:spcBef>
              <a:spcAft>
                <a:spcPts val="0"/>
              </a:spcAft>
              <a:buSzPts val="1200"/>
              <a:buChar char="●"/>
            </a:pPr>
            <a:r>
              <a:rPr lang="en" sz="1200"/>
              <a:t>Overview of </a:t>
            </a:r>
            <a:r>
              <a:rPr b="1" lang="en" sz="1200"/>
              <a:t>PSA components and function</a:t>
            </a:r>
            <a:r>
              <a:rPr lang="en" sz="1200"/>
              <a:t> </a:t>
            </a:r>
            <a:endParaRPr sz="1200"/>
          </a:p>
          <a:p>
            <a:pPr indent="-304800" lvl="0" marL="457200" rtl="0" algn="l">
              <a:lnSpc>
                <a:spcPct val="115000"/>
              </a:lnSpc>
              <a:spcBef>
                <a:spcPts val="500"/>
              </a:spcBef>
              <a:spcAft>
                <a:spcPts val="0"/>
              </a:spcAft>
              <a:buSzPts val="1200"/>
              <a:buChar char="●"/>
            </a:pPr>
            <a:r>
              <a:rPr b="1" lang="en" sz="1200"/>
              <a:t>Find and Fix observations</a:t>
            </a:r>
            <a:r>
              <a:rPr lang="en" sz="1200"/>
              <a:t> and Lessons Learned </a:t>
            </a:r>
            <a:endParaRPr sz="1200"/>
          </a:p>
          <a:p>
            <a:pPr indent="-304800" lvl="0" marL="457200" rtl="0" algn="l">
              <a:lnSpc>
                <a:spcPct val="115000"/>
              </a:lnSpc>
              <a:spcBef>
                <a:spcPts val="500"/>
              </a:spcBef>
              <a:spcAft>
                <a:spcPts val="0"/>
              </a:spcAft>
              <a:buSzPts val="1200"/>
              <a:buChar char="●"/>
            </a:pPr>
            <a:r>
              <a:rPr b="1" lang="en" sz="1200"/>
              <a:t>Operating requirements</a:t>
            </a:r>
            <a:r>
              <a:rPr lang="en" sz="1200"/>
              <a:t> for PSA Plants</a:t>
            </a:r>
            <a:endParaRPr sz="1200"/>
          </a:p>
          <a:p>
            <a:pPr indent="-304800" lvl="0" marL="457200" rtl="0" algn="l">
              <a:lnSpc>
                <a:spcPct val="115000"/>
              </a:lnSpc>
              <a:spcBef>
                <a:spcPts val="500"/>
              </a:spcBef>
              <a:spcAft>
                <a:spcPts val="0"/>
              </a:spcAft>
              <a:buSzPts val="1200"/>
              <a:buChar char="●"/>
            </a:pPr>
            <a:r>
              <a:rPr lang="en" sz="1200"/>
              <a:t>Overview of </a:t>
            </a:r>
            <a:r>
              <a:rPr b="1" lang="en" sz="1200"/>
              <a:t>PSA plant maintenance</a:t>
            </a:r>
            <a:r>
              <a:rPr lang="en" sz="1200"/>
              <a:t> </a:t>
            </a:r>
            <a:endParaRPr sz="1200"/>
          </a:p>
          <a:p>
            <a:pPr indent="-304800" lvl="0" marL="457200" rtl="0" algn="l">
              <a:lnSpc>
                <a:spcPct val="115000"/>
              </a:lnSpc>
              <a:spcBef>
                <a:spcPts val="500"/>
              </a:spcBef>
              <a:spcAft>
                <a:spcPts val="0"/>
              </a:spcAft>
              <a:buSzPts val="1200"/>
              <a:buChar char="●"/>
            </a:pPr>
            <a:r>
              <a:rPr b="1" lang="en" sz="1200"/>
              <a:t>Human Resources</a:t>
            </a:r>
            <a:r>
              <a:rPr lang="en" sz="1200"/>
              <a:t> including </a:t>
            </a:r>
            <a:r>
              <a:rPr b="1" lang="en" sz="1200"/>
              <a:t>s</a:t>
            </a:r>
            <a:r>
              <a:rPr b="1" lang="en" sz="1200"/>
              <a:t>taffing requirements</a:t>
            </a:r>
            <a:r>
              <a:rPr lang="en" sz="1200"/>
              <a:t> and </a:t>
            </a:r>
            <a:r>
              <a:rPr b="1" lang="en" sz="1200"/>
              <a:t>c</a:t>
            </a:r>
            <a:r>
              <a:rPr b="1" lang="en" sz="1200"/>
              <a:t>apacity building</a:t>
            </a:r>
            <a:r>
              <a:rPr lang="en" sz="1200"/>
              <a:t> for PSA Plant Maintenance</a:t>
            </a:r>
            <a:endParaRPr sz="1200"/>
          </a:p>
          <a:p>
            <a:pPr indent="-304800" lvl="0" marL="457200" rtl="0" algn="l">
              <a:lnSpc>
                <a:spcPct val="115000"/>
              </a:lnSpc>
              <a:spcBef>
                <a:spcPts val="500"/>
              </a:spcBef>
              <a:spcAft>
                <a:spcPts val="0"/>
              </a:spcAft>
              <a:buSzPts val="1200"/>
              <a:buChar char="●"/>
            </a:pPr>
            <a:r>
              <a:rPr b="1" lang="en" sz="1200"/>
              <a:t>Budgeting</a:t>
            </a:r>
            <a:r>
              <a:rPr lang="en" sz="1200"/>
              <a:t> for PSA operations, oxygen delivery, and maintenance</a:t>
            </a:r>
            <a:endParaRPr sz="1200"/>
          </a:p>
          <a:p>
            <a:pPr indent="-304800" lvl="0" marL="457200" rtl="0" algn="l">
              <a:lnSpc>
                <a:spcPct val="115000"/>
              </a:lnSpc>
              <a:spcBef>
                <a:spcPts val="500"/>
              </a:spcBef>
              <a:spcAft>
                <a:spcPts val="500"/>
              </a:spcAft>
              <a:buSzPts val="1200"/>
              <a:buChar char="●"/>
            </a:pPr>
            <a:r>
              <a:rPr b="1" lang="en" sz="1200"/>
              <a:t>Looking ahead</a:t>
            </a:r>
            <a:r>
              <a:rPr lang="en" sz="1200"/>
              <a:t> - PSA plant </a:t>
            </a:r>
            <a:r>
              <a:rPr b="1" lang="en" sz="1200"/>
              <a:t>management</a:t>
            </a:r>
            <a:r>
              <a:rPr lang="en" sz="1200"/>
              <a:t> for </a:t>
            </a:r>
            <a:r>
              <a:rPr b="1" lang="en" sz="1200"/>
              <a:t>sustainable oxygen supply</a:t>
            </a:r>
            <a:endParaRPr b="1" sz="1200"/>
          </a:p>
        </p:txBody>
      </p:sp>
      <p:pic>
        <p:nvPicPr>
          <p:cNvPr id="477" name="Google Shape;477;p69"/>
          <p:cNvPicPr preferRelativeResize="0"/>
          <p:nvPr/>
        </p:nvPicPr>
        <p:blipFill rotWithShape="1">
          <a:blip r:embed="rId3">
            <a:alphaModFix/>
          </a:blip>
          <a:srcRect b="0" l="0" r="0" t="0"/>
          <a:stretch/>
        </p:blipFill>
        <p:spPr>
          <a:xfrm>
            <a:off x="4792500" y="1160399"/>
            <a:ext cx="4067103" cy="2710740"/>
          </a:xfrm>
          <a:prstGeom prst="rect">
            <a:avLst/>
          </a:prstGeom>
          <a:noFill/>
          <a:ln cap="flat" cmpd="sng" w="38100">
            <a:solidFill>
              <a:srgbClr val="B1C67D"/>
            </a:solidFill>
            <a:prstDash val="solid"/>
            <a:round/>
            <a:headEnd len="sm" w="sm" type="none"/>
            <a:tailEnd len="sm" w="sm" type="none"/>
          </a:ln>
        </p:spPr>
      </p:pic>
      <p:sp>
        <p:nvSpPr>
          <p:cNvPr id="478" name="Google Shape;478;p69"/>
          <p:cNvSpPr txBox="1"/>
          <p:nvPr/>
        </p:nvSpPr>
        <p:spPr>
          <a:xfrm>
            <a:off x="4772100" y="3981625"/>
            <a:ext cx="41079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Sierra Leone Senior Management Training: </a:t>
            </a:r>
            <a:r>
              <a:rPr b="0" i="0" lang="en" sz="600" u="none" cap="none" strike="noStrike">
                <a:solidFill>
                  <a:srgbClr val="000000"/>
                </a:solidFill>
                <a:latin typeface="Century Gothic"/>
                <a:ea typeface="Century Gothic"/>
                <a:cs typeface="Century Gothic"/>
                <a:sym typeface="Century Gothic"/>
              </a:rPr>
              <a:t>A health sector leader poses a question during the Budgeting for PSA Operations module.</a:t>
            </a:r>
            <a:endParaRPr b="0" i="0" sz="6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70"/>
          <p:cNvSpPr txBox="1"/>
          <p:nvPr>
            <p:ph type="title"/>
          </p:nvPr>
        </p:nvSpPr>
        <p:spPr>
          <a:xfrm>
            <a:off x="311700" y="307700"/>
            <a:ext cx="4045200" cy="1477500"/>
          </a:xfrm>
          <a:prstGeom prst="rect">
            <a:avLst/>
          </a:prstGeom>
          <a:noFill/>
          <a:ln>
            <a:noFill/>
          </a:ln>
        </p:spPr>
        <p:txBody>
          <a:bodyPr anchorCtr="0" anchor="b" bIns="91425" lIns="0" spcFirstLastPara="1" rIns="91425" wrap="square" tIns="91425">
            <a:spAutoFit/>
          </a:bodyPr>
          <a:lstStyle/>
          <a:p>
            <a:pPr indent="0" lvl="0" marL="0" rtl="0" algn="ctr">
              <a:lnSpc>
                <a:spcPct val="100000"/>
              </a:lnSpc>
              <a:spcBef>
                <a:spcPts val="0"/>
              </a:spcBef>
              <a:spcAft>
                <a:spcPts val="0"/>
              </a:spcAft>
              <a:buSzPts val="4200"/>
              <a:buNone/>
            </a:pPr>
            <a:r>
              <a:rPr lang="en"/>
              <a:t>Maintenance Training</a:t>
            </a:r>
            <a:endParaRPr/>
          </a:p>
        </p:txBody>
      </p:sp>
      <p:sp>
        <p:nvSpPr>
          <p:cNvPr id="484" name="Google Shape;484;p70"/>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485" name="Google Shape;485;p70"/>
          <p:cNvSpPr txBox="1"/>
          <p:nvPr/>
        </p:nvSpPr>
        <p:spPr>
          <a:xfrm>
            <a:off x="5042725" y="636725"/>
            <a:ext cx="37488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1" i="0" lang="en" sz="2100" u="none" cap="none" strike="noStrike">
                <a:solidFill>
                  <a:schemeClr val="dk2"/>
                </a:solidFill>
                <a:latin typeface="Century Gothic"/>
                <a:ea typeface="Century Gothic"/>
                <a:cs typeface="Century Gothic"/>
                <a:sym typeface="Century Gothic"/>
              </a:rPr>
              <a:t>Five Day Intensive Training</a:t>
            </a:r>
            <a:endParaRPr b="1" i="0" sz="2100" u="none" cap="none" strike="noStrike">
              <a:solidFill>
                <a:schemeClr val="dk2"/>
              </a:solidFill>
              <a:latin typeface="Century Gothic"/>
              <a:ea typeface="Century Gothic"/>
              <a:cs typeface="Century Gothic"/>
              <a:sym typeface="Century Gothic"/>
            </a:endParaRPr>
          </a:p>
        </p:txBody>
      </p:sp>
      <p:sp>
        <p:nvSpPr>
          <p:cNvPr id="486" name="Google Shape;486;p70"/>
          <p:cNvSpPr txBox="1"/>
          <p:nvPr/>
        </p:nvSpPr>
        <p:spPr>
          <a:xfrm>
            <a:off x="5042725" y="1198425"/>
            <a:ext cx="37488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0" i="0" lang="en" sz="2100" u="none" cap="none" strike="noStrike">
                <a:solidFill>
                  <a:schemeClr val="dk2"/>
                </a:solidFill>
                <a:latin typeface="Century Gothic"/>
                <a:ea typeface="Century Gothic"/>
                <a:cs typeface="Century Gothic"/>
                <a:sym typeface="Century Gothic"/>
              </a:rPr>
              <a:t>Beginner Level </a:t>
            </a:r>
            <a:endParaRPr b="0" i="0" sz="2100" u="none" cap="none" strike="noStrike">
              <a:solidFill>
                <a:schemeClr val="dk2"/>
              </a:solidFill>
              <a:latin typeface="Century Gothic"/>
              <a:ea typeface="Century Gothic"/>
              <a:cs typeface="Century Gothic"/>
              <a:sym typeface="Century Gothic"/>
            </a:endParaRPr>
          </a:p>
        </p:txBody>
      </p:sp>
      <p:sp>
        <p:nvSpPr>
          <p:cNvPr id="487" name="Google Shape;487;p70"/>
          <p:cNvSpPr txBox="1"/>
          <p:nvPr/>
        </p:nvSpPr>
        <p:spPr>
          <a:xfrm>
            <a:off x="1032750" y="3301488"/>
            <a:ext cx="2603100" cy="6480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Biomedical Engineers and Technicians</a:t>
            </a:r>
            <a:endParaRPr b="1" i="0" sz="1400" u="none" cap="none" strike="noStrike">
              <a:solidFill>
                <a:schemeClr val="lt1"/>
              </a:solidFill>
              <a:latin typeface="Arial"/>
              <a:ea typeface="Arial"/>
              <a:cs typeface="Arial"/>
              <a:sym typeface="Arial"/>
            </a:endParaRPr>
          </a:p>
        </p:txBody>
      </p:sp>
      <p:sp>
        <p:nvSpPr>
          <p:cNvPr id="488" name="Google Shape;488;p70"/>
          <p:cNvSpPr txBox="1"/>
          <p:nvPr/>
        </p:nvSpPr>
        <p:spPr>
          <a:xfrm>
            <a:off x="4660825" y="1924975"/>
            <a:ext cx="4378500" cy="238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rgbClr val="595959"/>
                </a:solidFill>
                <a:latin typeface="Century Gothic"/>
                <a:ea typeface="Century Gothic"/>
                <a:cs typeface="Century Gothic"/>
                <a:sym typeface="Century Gothic"/>
              </a:rPr>
              <a:t>Objective</a:t>
            </a:r>
            <a:r>
              <a:rPr b="0" i="0" lang="en" sz="1400" u="none" cap="none" strike="noStrike">
                <a:solidFill>
                  <a:srgbClr val="595959"/>
                </a:solidFill>
                <a:latin typeface="Century Gothic"/>
                <a:ea typeface="Century Gothic"/>
                <a:cs typeface="Century Gothic"/>
                <a:sym typeface="Century Gothic"/>
              </a:rPr>
              <a:t>: To prepare biomedical engineers, technicians, facilities managers, and plant operators to safely and sustainably operate and maintain PSA plants by providing the knowledge and building the skills necessary to: </a:t>
            </a:r>
            <a:endParaRPr b="0" i="0" sz="1400" u="none" cap="none" strike="noStrike">
              <a:solidFill>
                <a:srgbClr val="595959"/>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rgbClr val="595959"/>
              </a:buClr>
              <a:buSzPts val="1400"/>
              <a:buFont typeface="Century Gothic"/>
              <a:buChar char="●"/>
            </a:pPr>
            <a:r>
              <a:rPr b="0" i="0" lang="en" sz="1400" u="none" cap="none" strike="noStrike">
                <a:solidFill>
                  <a:srgbClr val="595959"/>
                </a:solidFill>
                <a:latin typeface="Century Gothic"/>
                <a:ea typeface="Century Gothic"/>
                <a:cs typeface="Century Gothic"/>
                <a:sym typeface="Century Gothic"/>
              </a:rPr>
              <a:t>implement daily and ongoing preventive maintenance, </a:t>
            </a:r>
            <a:endParaRPr b="0" i="0" sz="1400" u="none" cap="none" strike="noStrike">
              <a:solidFill>
                <a:srgbClr val="595959"/>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rgbClr val="595959"/>
              </a:buClr>
              <a:buSzPts val="1400"/>
              <a:buFont typeface="Century Gothic"/>
              <a:buChar char="●"/>
            </a:pPr>
            <a:r>
              <a:rPr b="0" i="0" lang="en" sz="1400" u="none" cap="none" strike="noStrike">
                <a:solidFill>
                  <a:srgbClr val="595959"/>
                </a:solidFill>
                <a:latin typeface="Century Gothic"/>
                <a:ea typeface="Century Gothic"/>
                <a:cs typeface="Century Gothic"/>
                <a:sym typeface="Century Gothic"/>
              </a:rPr>
              <a:t>perform daily maintenance check, and  </a:t>
            </a:r>
            <a:endParaRPr b="0" i="0" sz="1400" u="none" cap="none" strike="noStrike">
              <a:solidFill>
                <a:srgbClr val="595959"/>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rgbClr val="595959"/>
              </a:buClr>
              <a:buSzPts val="1400"/>
              <a:buFont typeface="Century Gothic"/>
              <a:buChar char="●"/>
            </a:pPr>
            <a:r>
              <a:rPr b="0" i="0" lang="en" sz="1400" u="none" cap="none" strike="noStrike">
                <a:solidFill>
                  <a:srgbClr val="595959"/>
                </a:solidFill>
                <a:latin typeface="Century Gothic"/>
                <a:ea typeface="Century Gothic"/>
                <a:cs typeface="Century Gothic"/>
                <a:sym typeface="Century Gothic"/>
              </a:rPr>
              <a:t>troubleshoot and conduct routine repairs.</a:t>
            </a:r>
            <a:endParaRPr b="0" i="0" sz="1400" u="none" cap="none" strike="noStrike">
              <a:solidFill>
                <a:srgbClr val="595959"/>
              </a:solidFill>
              <a:latin typeface="Century Gothic"/>
              <a:ea typeface="Century Gothic"/>
              <a:cs typeface="Century Gothic"/>
              <a:sym typeface="Century Gothic"/>
            </a:endParaRPr>
          </a:p>
        </p:txBody>
      </p:sp>
      <p:sp>
        <p:nvSpPr>
          <p:cNvPr id="489" name="Google Shape;489;p70"/>
          <p:cNvSpPr txBox="1"/>
          <p:nvPr/>
        </p:nvSpPr>
        <p:spPr>
          <a:xfrm>
            <a:off x="1365150" y="3949500"/>
            <a:ext cx="19383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Facilities Managers</a:t>
            </a:r>
            <a:endParaRPr b="1" i="0" sz="1600" u="none" cap="none" strike="noStrike">
              <a:solidFill>
                <a:schemeClr val="lt1"/>
              </a:solidFill>
              <a:latin typeface="Arial"/>
              <a:ea typeface="Arial"/>
              <a:cs typeface="Arial"/>
              <a:sym typeface="Arial"/>
            </a:endParaRPr>
          </a:p>
        </p:txBody>
      </p:sp>
      <p:sp>
        <p:nvSpPr>
          <p:cNvPr id="490" name="Google Shape;490;p70"/>
          <p:cNvSpPr txBox="1"/>
          <p:nvPr/>
        </p:nvSpPr>
        <p:spPr>
          <a:xfrm>
            <a:off x="1138350" y="4349700"/>
            <a:ext cx="23919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Hospital Operations Staff</a:t>
            </a:r>
            <a:endParaRPr b="1" i="0" sz="1600" u="none" cap="none" strike="noStrike">
              <a:solidFill>
                <a:schemeClr val="lt1"/>
              </a:solidFill>
              <a:latin typeface="Arial"/>
              <a:ea typeface="Arial"/>
              <a:cs typeface="Arial"/>
              <a:sym typeface="Arial"/>
            </a:endParaRPr>
          </a:p>
        </p:txBody>
      </p:sp>
      <p:cxnSp>
        <p:nvCxnSpPr>
          <p:cNvPr id="491" name="Google Shape;491;p70"/>
          <p:cNvCxnSpPr/>
          <p:nvPr/>
        </p:nvCxnSpPr>
        <p:spPr>
          <a:xfrm>
            <a:off x="1049100" y="3183647"/>
            <a:ext cx="2570400" cy="0"/>
          </a:xfrm>
          <a:prstGeom prst="straightConnector1">
            <a:avLst/>
          </a:prstGeom>
          <a:noFill/>
          <a:ln cap="flat" cmpd="sng" w="28575">
            <a:solidFill>
              <a:schemeClr val="lt1"/>
            </a:solidFill>
            <a:prstDash val="solid"/>
            <a:round/>
            <a:headEnd len="sm" w="sm" type="none"/>
            <a:tailEnd len="sm" w="sm" type="none"/>
          </a:ln>
        </p:spPr>
      </p:cxnSp>
      <p:pic>
        <p:nvPicPr>
          <p:cNvPr id="492" name="Google Shape;492;p70"/>
          <p:cNvPicPr preferRelativeResize="0"/>
          <p:nvPr/>
        </p:nvPicPr>
        <p:blipFill rotWithShape="1">
          <a:blip r:embed="rId3">
            <a:alphaModFix/>
          </a:blip>
          <a:srcRect b="0" l="0" r="0" t="0"/>
          <a:stretch/>
        </p:blipFill>
        <p:spPr>
          <a:xfrm>
            <a:off x="1867300" y="1952795"/>
            <a:ext cx="934001" cy="9340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71"/>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Maintenance Training - Approach </a:t>
            </a:r>
            <a:endParaRPr/>
          </a:p>
        </p:txBody>
      </p:sp>
      <p:sp>
        <p:nvSpPr>
          <p:cNvPr id="498" name="Google Shape;498;p7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499" name="Google Shape;499;p71"/>
          <p:cNvSpPr txBox="1"/>
          <p:nvPr>
            <p:ph idx="1" type="body"/>
          </p:nvPr>
        </p:nvSpPr>
        <p:spPr>
          <a:xfrm>
            <a:off x="219850" y="857250"/>
            <a:ext cx="4395300" cy="4247700"/>
          </a:xfrm>
          <a:prstGeom prst="rect">
            <a:avLst/>
          </a:prstGeom>
          <a:noFill/>
          <a:ln>
            <a:noFill/>
          </a:ln>
        </p:spPr>
        <p:txBody>
          <a:bodyPr anchorCtr="0" anchor="t" bIns="91425" lIns="0" spcFirstLastPara="1" rIns="0" wrap="square" tIns="91425">
            <a:spAutoFit/>
          </a:bodyPr>
          <a:lstStyle/>
          <a:p>
            <a:pPr indent="-311150" lvl="0" marL="457200" rtl="0" algn="l">
              <a:lnSpc>
                <a:spcPct val="115000"/>
              </a:lnSpc>
              <a:spcBef>
                <a:spcPts val="0"/>
              </a:spcBef>
              <a:spcAft>
                <a:spcPts val="0"/>
              </a:spcAft>
              <a:buClr>
                <a:schemeClr val="dk2"/>
              </a:buClr>
              <a:buSzPts val="1300"/>
              <a:buChar char="●"/>
            </a:pPr>
            <a:r>
              <a:rPr b="1" lang="en" sz="1300">
                <a:solidFill>
                  <a:schemeClr val="dk2"/>
                </a:solidFill>
              </a:rPr>
              <a:t>Classroom sessions</a:t>
            </a:r>
            <a:r>
              <a:rPr lang="en" sz="1300">
                <a:solidFill>
                  <a:schemeClr val="dk2"/>
                </a:solidFill>
              </a:rPr>
              <a:t> to provide a detailed, technical description of PSA plants and oxygen delivery systems</a:t>
            </a:r>
            <a:endParaRPr sz="1300">
              <a:solidFill>
                <a:schemeClr val="dk2"/>
              </a:solidFill>
            </a:endParaRPr>
          </a:p>
          <a:p>
            <a:pPr indent="-311150" lvl="0" marL="457200" rtl="0" algn="l">
              <a:lnSpc>
                <a:spcPct val="115000"/>
              </a:lnSpc>
              <a:spcBef>
                <a:spcPts val="1000"/>
              </a:spcBef>
              <a:spcAft>
                <a:spcPts val="0"/>
              </a:spcAft>
              <a:buClr>
                <a:schemeClr val="dk2"/>
              </a:buClr>
              <a:buSzPts val="1300"/>
              <a:buChar char="●"/>
            </a:pPr>
            <a:r>
              <a:rPr b="1" lang="en" sz="1300">
                <a:solidFill>
                  <a:schemeClr val="dk2"/>
                </a:solidFill>
              </a:rPr>
              <a:t>Site visits</a:t>
            </a:r>
            <a:r>
              <a:rPr lang="en" sz="1300">
                <a:solidFill>
                  <a:schemeClr val="dk2"/>
                </a:solidFill>
              </a:rPr>
              <a:t> to PSA plants for practical, hands-on learning</a:t>
            </a:r>
            <a:endParaRPr sz="1300">
              <a:solidFill>
                <a:schemeClr val="dk2"/>
              </a:solidFill>
            </a:endParaRPr>
          </a:p>
          <a:p>
            <a:pPr indent="-311150" lvl="0" marL="457200" rtl="0" algn="l">
              <a:lnSpc>
                <a:spcPct val="115000"/>
              </a:lnSpc>
              <a:spcBef>
                <a:spcPts val="1000"/>
              </a:spcBef>
              <a:spcAft>
                <a:spcPts val="0"/>
              </a:spcAft>
              <a:buClr>
                <a:schemeClr val="dk2"/>
              </a:buClr>
              <a:buSzPts val="1300"/>
              <a:buChar char="●"/>
            </a:pPr>
            <a:r>
              <a:rPr b="1" lang="en" sz="1300">
                <a:solidFill>
                  <a:schemeClr val="dk2"/>
                </a:solidFill>
              </a:rPr>
              <a:t>Pre-training</a:t>
            </a:r>
            <a:r>
              <a:rPr lang="en" sz="1300">
                <a:solidFill>
                  <a:schemeClr val="dk2"/>
                </a:solidFill>
              </a:rPr>
              <a:t>, </a:t>
            </a:r>
            <a:r>
              <a:rPr b="1" lang="en" sz="1300">
                <a:solidFill>
                  <a:schemeClr val="dk2"/>
                </a:solidFill>
              </a:rPr>
              <a:t>daily</a:t>
            </a:r>
            <a:r>
              <a:rPr lang="en" sz="1300">
                <a:solidFill>
                  <a:schemeClr val="dk2"/>
                </a:solidFill>
              </a:rPr>
              <a:t>, and </a:t>
            </a:r>
            <a:r>
              <a:rPr b="1" lang="en" sz="1300">
                <a:solidFill>
                  <a:schemeClr val="dk2"/>
                </a:solidFill>
              </a:rPr>
              <a:t>post-training learning assessments</a:t>
            </a:r>
            <a:endParaRPr b="1" sz="1300">
              <a:solidFill>
                <a:schemeClr val="dk2"/>
              </a:solidFill>
            </a:endParaRPr>
          </a:p>
          <a:p>
            <a:pPr indent="-311150" lvl="0" marL="457200" rtl="0" algn="l">
              <a:lnSpc>
                <a:spcPct val="115000"/>
              </a:lnSpc>
              <a:spcBef>
                <a:spcPts val="1000"/>
              </a:spcBef>
              <a:spcAft>
                <a:spcPts val="0"/>
              </a:spcAft>
              <a:buClr>
                <a:schemeClr val="dk2"/>
              </a:buClr>
              <a:buSzPts val="1300"/>
              <a:buChar char="●"/>
            </a:pPr>
            <a:r>
              <a:rPr b="1" lang="en" sz="1300">
                <a:solidFill>
                  <a:schemeClr val="dk2"/>
                </a:solidFill>
              </a:rPr>
              <a:t>Adaptation </a:t>
            </a:r>
            <a:r>
              <a:rPr lang="en" sz="1300">
                <a:solidFill>
                  <a:schemeClr val="dk2"/>
                </a:solidFill>
              </a:rPr>
              <a:t>of a BHI-designed </a:t>
            </a:r>
            <a:r>
              <a:rPr b="1" lang="en" sz="1300">
                <a:solidFill>
                  <a:schemeClr val="dk2"/>
                </a:solidFill>
              </a:rPr>
              <a:t>daily checklist</a:t>
            </a:r>
            <a:r>
              <a:rPr lang="en" sz="1300">
                <a:solidFill>
                  <a:schemeClr val="dk2"/>
                </a:solidFill>
              </a:rPr>
              <a:t> and </a:t>
            </a:r>
            <a:r>
              <a:rPr b="1" lang="en" sz="1300">
                <a:solidFill>
                  <a:schemeClr val="dk2"/>
                </a:solidFill>
              </a:rPr>
              <a:t>preventative maintenance plan to specific PSA plants</a:t>
            </a:r>
            <a:endParaRPr b="1" sz="1300">
              <a:solidFill>
                <a:schemeClr val="dk2"/>
              </a:solidFill>
            </a:endParaRPr>
          </a:p>
          <a:p>
            <a:pPr indent="-311150" lvl="0" marL="457200" rtl="0" algn="l">
              <a:lnSpc>
                <a:spcPct val="115000"/>
              </a:lnSpc>
              <a:spcBef>
                <a:spcPts val="1000"/>
              </a:spcBef>
              <a:spcAft>
                <a:spcPts val="0"/>
              </a:spcAft>
              <a:buClr>
                <a:schemeClr val="dk2"/>
              </a:buClr>
              <a:buSzPts val="1300"/>
              <a:buChar char="●"/>
            </a:pPr>
            <a:r>
              <a:rPr lang="en" sz="1300">
                <a:solidFill>
                  <a:schemeClr val="dk2"/>
                </a:solidFill>
              </a:rPr>
              <a:t>Development of an </a:t>
            </a:r>
            <a:r>
              <a:rPr b="1" lang="en" sz="1300">
                <a:solidFill>
                  <a:schemeClr val="dk2"/>
                </a:solidFill>
              </a:rPr>
              <a:t>online community of practice</a:t>
            </a:r>
            <a:r>
              <a:rPr lang="en" sz="1300">
                <a:solidFill>
                  <a:schemeClr val="dk2"/>
                </a:solidFill>
              </a:rPr>
              <a:t> for ongoing technical support and engagement</a:t>
            </a:r>
            <a:endParaRPr sz="1300">
              <a:solidFill>
                <a:schemeClr val="dk2"/>
              </a:solidFill>
            </a:endParaRPr>
          </a:p>
          <a:p>
            <a:pPr indent="-311150" lvl="0" marL="457200" rtl="0" algn="l">
              <a:lnSpc>
                <a:spcPct val="115000"/>
              </a:lnSpc>
              <a:spcBef>
                <a:spcPts val="1000"/>
              </a:spcBef>
              <a:spcAft>
                <a:spcPts val="1000"/>
              </a:spcAft>
              <a:buClr>
                <a:schemeClr val="dk2"/>
              </a:buClr>
              <a:buSzPts val="1300"/>
              <a:buChar char="●"/>
            </a:pPr>
            <a:r>
              <a:rPr b="1" lang="en" sz="1300">
                <a:solidFill>
                  <a:schemeClr val="dk2"/>
                </a:solidFill>
              </a:rPr>
              <a:t>Interactive workshops</a:t>
            </a:r>
            <a:r>
              <a:rPr lang="en" sz="1300">
                <a:solidFill>
                  <a:schemeClr val="dk2"/>
                </a:solidFill>
              </a:rPr>
              <a:t> to increase trainee participation and reinforce key concepts</a:t>
            </a:r>
            <a:endParaRPr sz="1300">
              <a:solidFill>
                <a:schemeClr val="dk2"/>
              </a:solidFill>
            </a:endParaRPr>
          </a:p>
        </p:txBody>
      </p:sp>
      <p:sp>
        <p:nvSpPr>
          <p:cNvPr id="500" name="Google Shape;500;p71"/>
          <p:cNvSpPr txBox="1"/>
          <p:nvPr/>
        </p:nvSpPr>
        <p:spPr>
          <a:xfrm>
            <a:off x="4862725" y="669891"/>
            <a:ext cx="3000000" cy="400200"/>
          </a:xfrm>
          <a:prstGeom prst="rect">
            <a:avLst/>
          </a:prstGeom>
          <a:solidFill>
            <a:schemeClr val="lt1"/>
          </a:solidFill>
          <a:ln>
            <a:noFill/>
          </a:ln>
        </p:spPr>
        <p:txBody>
          <a:bodyPr anchorCtr="0" anchor="t" bIns="91425" lIns="0"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chemeClr val="dk2"/>
                </a:solidFill>
                <a:latin typeface="Century Gothic"/>
                <a:ea typeface="Century Gothic"/>
                <a:cs typeface="Century Gothic"/>
                <a:sym typeface="Century Gothic"/>
              </a:rPr>
              <a:t>Training Agenda</a:t>
            </a:r>
            <a:endParaRPr b="0" i="0" sz="1600" u="none" cap="none" strike="noStrike">
              <a:solidFill>
                <a:srgbClr val="000000"/>
              </a:solidFill>
              <a:latin typeface="Arial"/>
              <a:ea typeface="Arial"/>
              <a:cs typeface="Arial"/>
              <a:sym typeface="Arial"/>
            </a:endParaRPr>
          </a:p>
        </p:txBody>
      </p:sp>
      <p:pic>
        <p:nvPicPr>
          <p:cNvPr id="501" name="Google Shape;501;p71"/>
          <p:cNvPicPr preferRelativeResize="0"/>
          <p:nvPr/>
        </p:nvPicPr>
        <p:blipFill>
          <a:blip r:embed="rId4">
            <a:alphaModFix/>
          </a:blip>
          <a:stretch>
            <a:fillRect/>
          </a:stretch>
        </p:blipFill>
        <p:spPr>
          <a:xfrm>
            <a:off x="4767550" y="1065207"/>
            <a:ext cx="3827751" cy="353229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72"/>
          <p:cNvSpPr txBox="1"/>
          <p:nvPr>
            <p:ph type="title"/>
          </p:nvPr>
        </p:nvSpPr>
        <p:spPr>
          <a:xfrm>
            <a:off x="311700" y="126299"/>
            <a:ext cx="8000100" cy="510300"/>
          </a:xfrm>
          <a:prstGeom prst="rect">
            <a:avLst/>
          </a:prstGeom>
        </p:spPr>
        <p:txBody>
          <a:bodyPr anchorCtr="0" anchor="ctr" bIns="0" lIns="0" spcFirstLastPara="1" rIns="0" wrap="square" tIns="0">
            <a:noAutofit/>
          </a:bodyPr>
          <a:lstStyle/>
          <a:p>
            <a:pPr indent="0" lvl="0" marL="0" rtl="0" algn="l">
              <a:spcBef>
                <a:spcPts val="0"/>
              </a:spcBef>
              <a:spcAft>
                <a:spcPts val="0"/>
              </a:spcAft>
              <a:buClr>
                <a:schemeClr val="dk1"/>
              </a:buClr>
              <a:buSzPts val="3000"/>
              <a:buFont typeface="Arial"/>
              <a:buNone/>
            </a:pPr>
            <a:r>
              <a:rPr lang="en"/>
              <a:t>Maintenance Training - Tool Kits </a:t>
            </a:r>
            <a:endParaRPr/>
          </a:p>
        </p:txBody>
      </p:sp>
      <p:sp>
        <p:nvSpPr>
          <p:cNvPr id="507" name="Google Shape;507;p72"/>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508" name="Google Shape;508;p72"/>
          <p:cNvSpPr txBox="1"/>
          <p:nvPr/>
        </p:nvSpPr>
        <p:spPr>
          <a:xfrm>
            <a:off x="311150" y="798400"/>
            <a:ext cx="4845000" cy="33387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None/>
            </a:pPr>
            <a:r>
              <a:rPr b="1" lang="en">
                <a:solidFill>
                  <a:schemeClr val="dk2"/>
                </a:solidFill>
                <a:latin typeface="Century Gothic"/>
                <a:ea typeface="Century Gothic"/>
                <a:cs typeface="Century Gothic"/>
                <a:sym typeface="Century Gothic"/>
              </a:rPr>
              <a:t>Where tools cannot be sourced by the PR or are not provided by the supplier, BHI can assist with tool kit procurement</a:t>
            </a:r>
            <a:r>
              <a:rPr b="1" lang="en" sz="1200">
                <a:solidFill>
                  <a:schemeClr val="dk2"/>
                </a:solidFill>
                <a:latin typeface="Century Gothic"/>
                <a:ea typeface="Century Gothic"/>
                <a:cs typeface="Century Gothic"/>
                <a:sym typeface="Century Gothic"/>
              </a:rPr>
              <a:t>.</a:t>
            </a:r>
            <a:endParaRPr b="1" sz="1200">
              <a:solidFill>
                <a:schemeClr val="dk2"/>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2"/>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lang="en">
                <a:solidFill>
                  <a:srgbClr val="595959"/>
                </a:solidFill>
                <a:latin typeface="Century Gothic"/>
                <a:ea typeface="Century Gothic"/>
                <a:cs typeface="Century Gothic"/>
                <a:sym typeface="Century Gothic"/>
              </a:rPr>
              <a:t>PSA plant staff maintain and monitor very expensive, critical equipment for the hospital. </a:t>
            </a:r>
            <a:r>
              <a:rPr b="1" lang="en">
                <a:solidFill>
                  <a:srgbClr val="595959"/>
                </a:solidFill>
                <a:latin typeface="Century Gothic"/>
                <a:ea typeface="Century Gothic"/>
                <a:cs typeface="Century Gothic"/>
                <a:sym typeface="Century Gothic"/>
              </a:rPr>
              <a:t>Tool kits ensure they have what they need to be successful!</a:t>
            </a:r>
            <a:endParaRPr b="1">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t/>
            </a:r>
            <a:endParaRPr>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b="1" lang="en">
                <a:solidFill>
                  <a:srgbClr val="595959"/>
                </a:solidFill>
                <a:latin typeface="Century Gothic"/>
                <a:ea typeface="Century Gothic"/>
                <a:cs typeface="Century Gothic"/>
                <a:sym typeface="Century Gothic"/>
              </a:rPr>
              <a:t>BHI’s Experience:</a:t>
            </a:r>
            <a:r>
              <a:rPr lang="en">
                <a:solidFill>
                  <a:srgbClr val="595959"/>
                </a:solidFill>
                <a:latin typeface="Century Gothic"/>
                <a:ea typeface="Century Gothic"/>
                <a:cs typeface="Century Gothic"/>
                <a:sym typeface="Century Gothic"/>
              </a:rPr>
              <a:t> Oftentimes technicians are not properly equipped, which prevents them from implementing the skills and best practices learned in training. Additionally, the tools they need can be difficult to source locally. </a:t>
            </a:r>
            <a:endParaRPr>
              <a:solidFill>
                <a:srgbClr val="595959"/>
              </a:solidFill>
              <a:latin typeface="Century Gothic"/>
              <a:ea typeface="Century Gothic"/>
              <a:cs typeface="Century Gothic"/>
              <a:sym typeface="Century Gothic"/>
            </a:endParaRPr>
          </a:p>
        </p:txBody>
      </p:sp>
      <p:sp>
        <p:nvSpPr>
          <p:cNvPr id="509" name="Google Shape;509;p72"/>
          <p:cNvSpPr txBox="1"/>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rgbClr val="595959"/>
                </a:solidFill>
                <a:latin typeface="Comfortaa"/>
                <a:ea typeface="Comfortaa"/>
                <a:cs typeface="Comfortaa"/>
                <a:sym typeface="Comfortaa"/>
              </a:rPr>
              <a:t>‹#›</a:t>
            </a:fld>
            <a:endParaRPr sz="1000">
              <a:solidFill>
                <a:srgbClr val="595959"/>
              </a:solidFill>
              <a:latin typeface="Comfortaa"/>
              <a:ea typeface="Comfortaa"/>
              <a:cs typeface="Comfortaa"/>
              <a:sym typeface="Comfortaa"/>
            </a:endParaRPr>
          </a:p>
        </p:txBody>
      </p:sp>
      <p:pic>
        <p:nvPicPr>
          <p:cNvPr id="510" name="Google Shape;510;p72"/>
          <p:cNvPicPr preferRelativeResize="0"/>
          <p:nvPr/>
        </p:nvPicPr>
        <p:blipFill rotWithShape="1">
          <a:blip r:embed="rId3">
            <a:alphaModFix/>
          </a:blip>
          <a:srcRect b="0" l="0" r="0" t="37554"/>
          <a:stretch/>
        </p:blipFill>
        <p:spPr>
          <a:xfrm>
            <a:off x="5336000" y="3093075"/>
            <a:ext cx="3384248" cy="1584948"/>
          </a:xfrm>
          <a:prstGeom prst="rect">
            <a:avLst/>
          </a:prstGeom>
          <a:noFill/>
          <a:ln>
            <a:noFill/>
          </a:ln>
        </p:spPr>
      </p:pic>
      <p:pic>
        <p:nvPicPr>
          <p:cNvPr id="511" name="Google Shape;511;p72"/>
          <p:cNvPicPr preferRelativeResize="0"/>
          <p:nvPr/>
        </p:nvPicPr>
        <p:blipFill rotWithShape="1">
          <a:blip r:embed="rId4">
            <a:alphaModFix/>
          </a:blip>
          <a:srcRect b="8337" l="13261" r="9231" t="15726"/>
          <a:stretch/>
        </p:blipFill>
        <p:spPr>
          <a:xfrm>
            <a:off x="5336000" y="543500"/>
            <a:ext cx="3384251" cy="2486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73"/>
          <p:cNvSpPr txBox="1"/>
          <p:nvPr>
            <p:ph type="title"/>
          </p:nvPr>
        </p:nvSpPr>
        <p:spPr>
          <a:xfrm>
            <a:off x="311700" y="126299"/>
            <a:ext cx="8000100" cy="510300"/>
          </a:xfrm>
          <a:prstGeom prst="rect">
            <a:avLst/>
          </a:prstGeom>
        </p:spPr>
        <p:txBody>
          <a:bodyPr anchorCtr="0" anchor="ctr" bIns="0" lIns="0" spcFirstLastPara="1" rIns="0" wrap="square" tIns="0">
            <a:noAutofit/>
          </a:bodyPr>
          <a:lstStyle/>
          <a:p>
            <a:pPr indent="0" lvl="0" marL="0" rtl="0" algn="l">
              <a:spcBef>
                <a:spcPts val="0"/>
              </a:spcBef>
              <a:spcAft>
                <a:spcPts val="0"/>
              </a:spcAft>
              <a:buClr>
                <a:schemeClr val="dk1"/>
              </a:buClr>
              <a:buSzPts val="3000"/>
              <a:buFont typeface="Arial"/>
              <a:buNone/>
            </a:pPr>
            <a:r>
              <a:rPr lang="en"/>
              <a:t>Maintenance Training - Tool Kits </a:t>
            </a:r>
            <a:endParaRPr/>
          </a:p>
        </p:txBody>
      </p:sp>
      <p:sp>
        <p:nvSpPr>
          <p:cNvPr id="517" name="Google Shape;517;p73"/>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518" name="Google Shape;518;p73"/>
          <p:cNvSpPr txBox="1"/>
          <p:nvPr/>
        </p:nvSpPr>
        <p:spPr>
          <a:xfrm>
            <a:off x="311700" y="789125"/>
            <a:ext cx="4014000" cy="37104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None/>
            </a:pPr>
            <a:r>
              <a:t/>
            </a:r>
            <a:endParaRPr b="1" sz="800">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b="1" lang="en">
                <a:solidFill>
                  <a:srgbClr val="595959"/>
                </a:solidFill>
                <a:latin typeface="Century Gothic"/>
                <a:ea typeface="Century Gothic"/>
                <a:cs typeface="Century Gothic"/>
                <a:sym typeface="Century Gothic"/>
              </a:rPr>
              <a:t>General Tool Kit: </a:t>
            </a:r>
            <a:endParaRPr b="1">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lang="en">
                <a:solidFill>
                  <a:srgbClr val="595959"/>
                </a:solidFill>
                <a:latin typeface="Century Gothic"/>
                <a:ea typeface="Century Gothic"/>
                <a:cs typeface="Century Gothic"/>
                <a:sym typeface="Century Gothic"/>
              </a:rPr>
              <a:t>Essential tools required for 	PSA plant operators to effectively service their plant.</a:t>
            </a:r>
            <a:endParaRPr>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t/>
            </a:r>
            <a:endParaRPr sz="1300">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b="1" lang="en">
                <a:solidFill>
                  <a:srgbClr val="595959"/>
                </a:solidFill>
                <a:latin typeface="Century Gothic"/>
                <a:ea typeface="Century Gothic"/>
                <a:cs typeface="Century Gothic"/>
                <a:sym typeface="Century Gothic"/>
              </a:rPr>
              <a:t>Booster Compressor Tool Kits: </a:t>
            </a:r>
            <a:endParaRPr b="1">
              <a:solidFill>
                <a:srgbClr val="595959"/>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lang="en">
                <a:solidFill>
                  <a:schemeClr val="dk2"/>
                </a:solidFill>
                <a:latin typeface="Century Gothic"/>
                <a:ea typeface="Century Gothic"/>
                <a:cs typeface="Century Gothic"/>
                <a:sym typeface="Century Gothic"/>
              </a:rPr>
              <a:t>A separate set of tools to be kept oxygen-safe for use in the service of the oxygen booster compressor.</a:t>
            </a:r>
            <a:endParaRPr>
              <a:solidFill>
                <a:schemeClr val="dk2"/>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t/>
            </a:r>
            <a:endParaRPr sz="1200">
              <a:solidFill>
                <a:schemeClr val="dk2"/>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rPr lang="en">
                <a:solidFill>
                  <a:schemeClr val="dk2"/>
                </a:solidFill>
                <a:latin typeface="Century Gothic"/>
                <a:ea typeface="Century Gothic"/>
                <a:cs typeface="Century Gothic"/>
                <a:sym typeface="Century Gothic"/>
              </a:rPr>
              <a:t>Four booster kits are available: </a:t>
            </a:r>
            <a:endParaRPr>
              <a:solidFill>
                <a:schemeClr val="dk2"/>
              </a:solidFill>
              <a:latin typeface="Century Gothic"/>
              <a:ea typeface="Century Gothic"/>
              <a:cs typeface="Century Gothic"/>
              <a:sym typeface="Century Gothic"/>
            </a:endParaRPr>
          </a:p>
          <a:p>
            <a:pPr indent="-317500" lvl="0" marL="457200" rtl="0" algn="l">
              <a:lnSpc>
                <a:spcPct val="115000"/>
              </a:lnSpc>
              <a:spcBef>
                <a:spcPts val="0"/>
              </a:spcBef>
              <a:spcAft>
                <a:spcPts val="0"/>
              </a:spcAft>
              <a:buClr>
                <a:schemeClr val="dk2"/>
              </a:buClr>
              <a:buSzPts val="1400"/>
              <a:buFont typeface="Century Gothic"/>
              <a:buChar char="●"/>
            </a:pPr>
            <a:r>
              <a:rPr b="1" lang="en">
                <a:solidFill>
                  <a:schemeClr val="dk2"/>
                </a:solidFill>
                <a:latin typeface="Century Gothic"/>
                <a:ea typeface="Century Gothic"/>
                <a:cs typeface="Century Gothic"/>
                <a:sym typeface="Century Gothic"/>
              </a:rPr>
              <a:t>K</a:t>
            </a:r>
            <a:r>
              <a:rPr b="1" lang="en">
                <a:solidFill>
                  <a:schemeClr val="dk2"/>
                </a:solidFill>
                <a:latin typeface="Century Gothic"/>
                <a:ea typeface="Century Gothic"/>
                <a:cs typeface="Century Gothic"/>
                <a:sym typeface="Century Gothic"/>
              </a:rPr>
              <a:t>it 1</a:t>
            </a:r>
            <a:r>
              <a:rPr b="1" lang="en">
                <a:solidFill>
                  <a:schemeClr val="dk2"/>
                </a:solidFill>
                <a:latin typeface="Century Gothic"/>
                <a:ea typeface="Century Gothic"/>
                <a:cs typeface="Century Gothic"/>
                <a:sym typeface="Century Gothic"/>
              </a:rPr>
              <a:t> </a:t>
            </a:r>
            <a:r>
              <a:rPr lang="en" sz="1300">
                <a:solidFill>
                  <a:schemeClr val="dk2"/>
                </a:solidFill>
                <a:latin typeface="Century Gothic"/>
                <a:ea typeface="Century Gothic"/>
                <a:cs typeface="Century Gothic"/>
                <a:sym typeface="Century Gothic"/>
              </a:rPr>
              <a:t>– </a:t>
            </a:r>
            <a:r>
              <a:rPr lang="en" sz="1300">
                <a:solidFill>
                  <a:schemeClr val="dk2"/>
                </a:solidFill>
                <a:latin typeface="Century Gothic"/>
                <a:ea typeface="Century Gothic"/>
                <a:cs typeface="Century Gothic"/>
                <a:sym typeface="Century Gothic"/>
              </a:rPr>
              <a:t>for RIX or ULTRACECO HP models</a:t>
            </a:r>
            <a:endParaRPr sz="1300">
              <a:solidFill>
                <a:schemeClr val="dk2"/>
              </a:solidFill>
              <a:latin typeface="Century Gothic"/>
              <a:ea typeface="Century Gothic"/>
              <a:cs typeface="Century Gothic"/>
              <a:sym typeface="Century Gothic"/>
            </a:endParaRPr>
          </a:p>
          <a:p>
            <a:pPr indent="-317500" lvl="0" marL="457200" rtl="0" algn="l">
              <a:lnSpc>
                <a:spcPct val="115000"/>
              </a:lnSpc>
              <a:spcBef>
                <a:spcPts val="0"/>
              </a:spcBef>
              <a:spcAft>
                <a:spcPts val="0"/>
              </a:spcAft>
              <a:buClr>
                <a:srgbClr val="595959"/>
              </a:buClr>
              <a:buSzPts val="1400"/>
              <a:buFont typeface="Century Gothic"/>
              <a:buChar char="●"/>
            </a:pPr>
            <a:r>
              <a:rPr b="1" lang="en">
                <a:solidFill>
                  <a:srgbClr val="595959"/>
                </a:solidFill>
                <a:latin typeface="Century Gothic"/>
                <a:ea typeface="Century Gothic"/>
                <a:cs typeface="Century Gothic"/>
                <a:sym typeface="Century Gothic"/>
              </a:rPr>
              <a:t>K</a:t>
            </a:r>
            <a:r>
              <a:rPr b="1" lang="en">
                <a:solidFill>
                  <a:srgbClr val="595959"/>
                </a:solidFill>
                <a:latin typeface="Century Gothic"/>
                <a:ea typeface="Century Gothic"/>
                <a:cs typeface="Century Gothic"/>
                <a:sym typeface="Century Gothic"/>
              </a:rPr>
              <a:t>it 2 </a:t>
            </a:r>
            <a:r>
              <a:rPr lang="en" sz="1300">
                <a:solidFill>
                  <a:srgbClr val="595959"/>
                </a:solidFill>
                <a:latin typeface="Century Gothic"/>
                <a:ea typeface="Century Gothic"/>
                <a:cs typeface="Century Gothic"/>
                <a:sym typeface="Century Gothic"/>
              </a:rPr>
              <a:t>– </a:t>
            </a:r>
            <a:r>
              <a:rPr lang="en" sz="1300">
                <a:solidFill>
                  <a:srgbClr val="595959"/>
                </a:solidFill>
                <a:latin typeface="Century Gothic"/>
                <a:ea typeface="Century Gothic"/>
                <a:cs typeface="Century Gothic"/>
                <a:sym typeface="Century Gothic"/>
              </a:rPr>
              <a:t>for </a:t>
            </a:r>
            <a:r>
              <a:rPr lang="en" sz="1300">
                <a:solidFill>
                  <a:srgbClr val="595959"/>
                </a:solidFill>
                <a:latin typeface="Century Gothic"/>
                <a:ea typeface="Century Gothic"/>
                <a:cs typeface="Century Gothic"/>
                <a:sym typeface="Century Gothic"/>
              </a:rPr>
              <a:t>NOVAIR HP</a:t>
            </a:r>
            <a:r>
              <a:rPr lang="en" sz="1300">
                <a:solidFill>
                  <a:srgbClr val="595959"/>
                </a:solidFill>
                <a:latin typeface="Century Gothic"/>
                <a:ea typeface="Century Gothic"/>
                <a:cs typeface="Century Gothic"/>
                <a:sym typeface="Century Gothic"/>
              </a:rPr>
              <a:t> and Noxerior models</a:t>
            </a:r>
            <a:endParaRPr sz="1300">
              <a:solidFill>
                <a:srgbClr val="595959"/>
              </a:solidFill>
              <a:latin typeface="Century Gothic"/>
              <a:ea typeface="Century Gothic"/>
              <a:cs typeface="Century Gothic"/>
              <a:sym typeface="Century Gothic"/>
            </a:endParaRPr>
          </a:p>
          <a:p>
            <a:pPr indent="-317500" lvl="0" marL="457200" rtl="0" algn="l">
              <a:lnSpc>
                <a:spcPct val="115000"/>
              </a:lnSpc>
              <a:spcBef>
                <a:spcPts val="0"/>
              </a:spcBef>
              <a:spcAft>
                <a:spcPts val="0"/>
              </a:spcAft>
              <a:buClr>
                <a:schemeClr val="dk2"/>
              </a:buClr>
              <a:buSzPts val="1400"/>
              <a:buFont typeface="Century Gothic"/>
              <a:buChar char="●"/>
            </a:pPr>
            <a:r>
              <a:rPr b="1" lang="en">
                <a:solidFill>
                  <a:schemeClr val="dk2"/>
                </a:solidFill>
                <a:latin typeface="Century Gothic"/>
                <a:ea typeface="Century Gothic"/>
                <a:cs typeface="Century Gothic"/>
                <a:sym typeface="Century Gothic"/>
              </a:rPr>
              <a:t>K</a:t>
            </a:r>
            <a:r>
              <a:rPr b="1" lang="en">
                <a:solidFill>
                  <a:schemeClr val="dk2"/>
                </a:solidFill>
                <a:latin typeface="Century Gothic"/>
                <a:ea typeface="Century Gothic"/>
                <a:cs typeface="Century Gothic"/>
                <a:sym typeface="Century Gothic"/>
              </a:rPr>
              <a:t>it 3</a:t>
            </a:r>
            <a:r>
              <a:rPr lang="en" sz="1300">
                <a:solidFill>
                  <a:schemeClr val="dk2"/>
                </a:solidFill>
                <a:latin typeface="Century Gothic"/>
                <a:ea typeface="Century Gothic"/>
                <a:cs typeface="Century Gothic"/>
                <a:sym typeface="Century Gothic"/>
              </a:rPr>
              <a:t> – </a:t>
            </a:r>
            <a:r>
              <a:rPr lang="en" sz="1300">
                <a:solidFill>
                  <a:schemeClr val="dk2"/>
                </a:solidFill>
                <a:latin typeface="Century Gothic"/>
                <a:ea typeface="Century Gothic"/>
                <a:cs typeface="Century Gothic"/>
                <a:sym typeface="Century Gothic"/>
              </a:rPr>
              <a:t>for</a:t>
            </a:r>
            <a:r>
              <a:rPr lang="en" sz="1300">
                <a:solidFill>
                  <a:schemeClr val="dk2"/>
                </a:solidFill>
                <a:latin typeface="Century Gothic"/>
                <a:ea typeface="Century Gothic"/>
                <a:cs typeface="Century Gothic"/>
                <a:sym typeface="Century Gothic"/>
              </a:rPr>
              <a:t> Bailian o</a:t>
            </a:r>
            <a:r>
              <a:rPr lang="en" sz="1300">
                <a:solidFill>
                  <a:schemeClr val="dk2"/>
                </a:solidFill>
                <a:latin typeface="Century Gothic"/>
                <a:ea typeface="Century Gothic"/>
                <a:cs typeface="Century Gothic"/>
                <a:sym typeface="Century Gothic"/>
              </a:rPr>
              <a:t>r </a:t>
            </a:r>
            <a:r>
              <a:rPr lang="en" sz="1300">
                <a:solidFill>
                  <a:schemeClr val="dk2"/>
                </a:solidFill>
                <a:latin typeface="Century Gothic"/>
                <a:ea typeface="Century Gothic"/>
                <a:cs typeface="Century Gothic"/>
                <a:sym typeface="Century Gothic"/>
              </a:rPr>
              <a:t>ULTRACECO HPX </a:t>
            </a:r>
            <a:r>
              <a:rPr lang="en" sz="1300">
                <a:solidFill>
                  <a:schemeClr val="dk2"/>
                </a:solidFill>
                <a:latin typeface="Century Gothic"/>
                <a:ea typeface="Century Gothic"/>
                <a:cs typeface="Century Gothic"/>
                <a:sym typeface="Century Gothic"/>
              </a:rPr>
              <a:t>models</a:t>
            </a:r>
            <a:endParaRPr sz="1300">
              <a:solidFill>
                <a:schemeClr val="dk2"/>
              </a:solidFill>
              <a:latin typeface="Century Gothic"/>
              <a:ea typeface="Century Gothic"/>
              <a:cs typeface="Century Gothic"/>
              <a:sym typeface="Century Gothic"/>
            </a:endParaRPr>
          </a:p>
          <a:p>
            <a:pPr indent="-317500" lvl="0" marL="457200" rtl="0" algn="l">
              <a:lnSpc>
                <a:spcPct val="115000"/>
              </a:lnSpc>
              <a:spcBef>
                <a:spcPts val="0"/>
              </a:spcBef>
              <a:spcAft>
                <a:spcPts val="0"/>
              </a:spcAft>
              <a:buClr>
                <a:schemeClr val="dk2"/>
              </a:buClr>
              <a:buSzPts val="1400"/>
              <a:buFont typeface="Century Gothic"/>
              <a:buChar char="●"/>
            </a:pPr>
            <a:r>
              <a:rPr b="1" lang="en">
                <a:solidFill>
                  <a:schemeClr val="dk2"/>
                </a:solidFill>
                <a:latin typeface="Century Gothic"/>
                <a:ea typeface="Century Gothic"/>
                <a:cs typeface="Century Gothic"/>
                <a:sym typeface="Century Gothic"/>
              </a:rPr>
              <a:t>K</a:t>
            </a:r>
            <a:r>
              <a:rPr b="1" lang="en">
                <a:solidFill>
                  <a:schemeClr val="dk2"/>
                </a:solidFill>
                <a:latin typeface="Century Gothic"/>
                <a:ea typeface="Century Gothic"/>
                <a:cs typeface="Century Gothic"/>
                <a:sym typeface="Century Gothic"/>
              </a:rPr>
              <a:t>it 4 </a:t>
            </a:r>
            <a:r>
              <a:rPr lang="en" sz="1300">
                <a:solidFill>
                  <a:schemeClr val="dk2"/>
                </a:solidFill>
                <a:latin typeface="Century Gothic"/>
                <a:ea typeface="Century Gothic"/>
                <a:cs typeface="Century Gothic"/>
                <a:sym typeface="Century Gothic"/>
              </a:rPr>
              <a:t>– </a:t>
            </a:r>
            <a:r>
              <a:rPr lang="en" sz="1300">
                <a:solidFill>
                  <a:schemeClr val="dk2"/>
                </a:solidFill>
                <a:latin typeface="Century Gothic"/>
                <a:ea typeface="Century Gothic"/>
                <a:cs typeface="Century Gothic"/>
                <a:sym typeface="Century Gothic"/>
              </a:rPr>
              <a:t>for </a:t>
            </a:r>
            <a:r>
              <a:rPr lang="en" sz="1300">
                <a:solidFill>
                  <a:schemeClr val="dk2"/>
                </a:solidFill>
                <a:latin typeface="Century Gothic"/>
                <a:ea typeface="Century Gothic"/>
                <a:cs typeface="Century Gothic"/>
                <a:sym typeface="Century Gothic"/>
              </a:rPr>
              <a:t>Anshan </a:t>
            </a:r>
            <a:r>
              <a:rPr lang="en" sz="1300">
                <a:solidFill>
                  <a:schemeClr val="dk2"/>
                </a:solidFill>
                <a:latin typeface="Century Gothic"/>
                <a:ea typeface="Century Gothic"/>
                <a:cs typeface="Century Gothic"/>
                <a:sym typeface="Century Gothic"/>
              </a:rPr>
              <a:t>Jiapeng models</a:t>
            </a:r>
            <a:endParaRPr sz="1300">
              <a:solidFill>
                <a:schemeClr val="dk2"/>
              </a:solidFill>
              <a:latin typeface="Century Gothic"/>
              <a:ea typeface="Century Gothic"/>
              <a:cs typeface="Century Gothic"/>
              <a:sym typeface="Century Gothic"/>
            </a:endParaRPr>
          </a:p>
        </p:txBody>
      </p:sp>
      <p:sp>
        <p:nvSpPr>
          <p:cNvPr id="519" name="Google Shape;519;p73"/>
          <p:cNvSpPr txBox="1"/>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rgbClr val="595959"/>
                </a:solidFill>
                <a:latin typeface="Comfortaa"/>
                <a:ea typeface="Comfortaa"/>
                <a:cs typeface="Comfortaa"/>
                <a:sym typeface="Comfortaa"/>
              </a:rPr>
              <a:t>‹#›</a:t>
            </a:fld>
            <a:endParaRPr sz="1000">
              <a:solidFill>
                <a:srgbClr val="595959"/>
              </a:solidFill>
              <a:latin typeface="Comfortaa"/>
              <a:ea typeface="Comfortaa"/>
              <a:cs typeface="Comfortaa"/>
              <a:sym typeface="Comfortaa"/>
            </a:endParaRPr>
          </a:p>
        </p:txBody>
      </p:sp>
      <p:pic>
        <p:nvPicPr>
          <p:cNvPr id="520" name="Google Shape;520;p73"/>
          <p:cNvPicPr preferRelativeResize="0"/>
          <p:nvPr/>
        </p:nvPicPr>
        <p:blipFill rotWithShape="1">
          <a:blip r:embed="rId3">
            <a:alphaModFix/>
          </a:blip>
          <a:srcRect b="0" l="0" r="0" t="11762"/>
          <a:stretch/>
        </p:blipFill>
        <p:spPr>
          <a:xfrm rot="5400000">
            <a:off x="4568326" y="550201"/>
            <a:ext cx="4205300" cy="45383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74"/>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Maintenance Training - Highlights</a:t>
            </a:r>
            <a:endParaRPr/>
          </a:p>
        </p:txBody>
      </p:sp>
      <p:sp>
        <p:nvSpPr>
          <p:cNvPr id="526" name="Google Shape;526;p74"/>
          <p:cNvSpPr txBox="1"/>
          <p:nvPr>
            <p:ph idx="1" type="body"/>
          </p:nvPr>
        </p:nvSpPr>
        <p:spPr>
          <a:xfrm>
            <a:off x="311700" y="872075"/>
            <a:ext cx="8520600" cy="35403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lang="en" sz="1600">
                <a:solidFill>
                  <a:srgbClr val="B1C67D"/>
                </a:solidFill>
                <a:latin typeface="Oswald Medium"/>
                <a:ea typeface="Oswald Medium"/>
                <a:cs typeface="Oswald Medium"/>
                <a:sym typeface="Oswald Medium"/>
              </a:rPr>
              <a:t>Practical Sessions</a:t>
            </a:r>
            <a:endParaRPr sz="1600">
              <a:solidFill>
                <a:srgbClr val="B1C67D"/>
              </a:solidFill>
              <a:latin typeface="Oswald Medium"/>
              <a:ea typeface="Oswald Medium"/>
              <a:cs typeface="Oswald Medium"/>
              <a:sym typeface="Oswald Medium"/>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Trainees have the opportunity to </a:t>
            </a:r>
            <a:r>
              <a:rPr b="1" lang="en">
                <a:solidFill>
                  <a:schemeClr val="dk2"/>
                </a:solidFill>
              </a:rPr>
              <a:t>hone existing skills</a:t>
            </a:r>
            <a:r>
              <a:rPr lang="en">
                <a:solidFill>
                  <a:schemeClr val="dk2"/>
                </a:solidFill>
              </a:rPr>
              <a:t> and </a:t>
            </a:r>
            <a:r>
              <a:rPr b="1" lang="en">
                <a:solidFill>
                  <a:schemeClr val="dk2"/>
                </a:solidFill>
              </a:rPr>
              <a:t>apply concepts</a:t>
            </a:r>
            <a:r>
              <a:rPr lang="en">
                <a:solidFill>
                  <a:schemeClr val="dk2"/>
                </a:solidFill>
              </a:rPr>
              <a:t> learned in classroom sessions, </a:t>
            </a:r>
            <a:r>
              <a:rPr b="1" lang="en">
                <a:solidFill>
                  <a:schemeClr val="dk2"/>
                </a:solidFill>
              </a:rPr>
              <a:t>learn tips and techniques</a:t>
            </a:r>
            <a:r>
              <a:rPr lang="en">
                <a:solidFill>
                  <a:schemeClr val="dk2"/>
                </a:solidFill>
              </a:rPr>
              <a:t> from instructors, and </a:t>
            </a:r>
            <a:r>
              <a:rPr b="1" lang="en">
                <a:solidFill>
                  <a:schemeClr val="dk2"/>
                </a:solidFill>
              </a:rPr>
              <a:t>gain experience</a:t>
            </a:r>
            <a:r>
              <a:rPr lang="en">
                <a:solidFill>
                  <a:schemeClr val="dk2"/>
                </a:solidFill>
              </a:rPr>
              <a:t> with PSA plant components that may not be present in their own plant.</a:t>
            </a:r>
            <a:endParaRPr/>
          </a:p>
          <a:p>
            <a:pPr indent="0" lvl="0" marL="0" rtl="0" algn="l">
              <a:lnSpc>
                <a:spcPct val="115000"/>
              </a:lnSpc>
              <a:spcBef>
                <a:spcPts val="1200"/>
              </a:spcBef>
              <a:spcAft>
                <a:spcPts val="0"/>
              </a:spcAft>
              <a:buSzPts val="1400"/>
              <a:buNone/>
            </a:pPr>
            <a:r>
              <a:rPr lang="en" sz="1600">
                <a:solidFill>
                  <a:srgbClr val="B1C67D"/>
                </a:solidFill>
                <a:latin typeface="Oswald Medium"/>
                <a:ea typeface="Oswald Medium"/>
                <a:cs typeface="Oswald Medium"/>
                <a:sym typeface="Oswald Medium"/>
              </a:rPr>
              <a:t>Assessments</a:t>
            </a:r>
            <a:endParaRPr/>
          </a:p>
          <a:p>
            <a:pPr indent="-317500" lvl="0" marL="457200" rtl="0" algn="l">
              <a:lnSpc>
                <a:spcPct val="115000"/>
              </a:lnSpc>
              <a:spcBef>
                <a:spcPts val="0"/>
              </a:spcBef>
              <a:spcAft>
                <a:spcPts val="0"/>
              </a:spcAft>
              <a:buClr>
                <a:schemeClr val="dk2"/>
              </a:buClr>
              <a:buSzPts val="1400"/>
              <a:buChar char="●"/>
            </a:pPr>
            <a:r>
              <a:rPr lang="en">
                <a:solidFill>
                  <a:schemeClr val="dk2"/>
                </a:solidFill>
              </a:rPr>
              <a:t>Participants will take </a:t>
            </a:r>
            <a:r>
              <a:rPr b="1" lang="en">
                <a:solidFill>
                  <a:schemeClr val="dk2"/>
                </a:solidFill>
              </a:rPr>
              <a:t>daily assessments</a:t>
            </a:r>
            <a:r>
              <a:rPr lang="en">
                <a:solidFill>
                  <a:schemeClr val="dk2"/>
                </a:solidFill>
              </a:rPr>
              <a:t> during the training, beginning with a </a:t>
            </a:r>
            <a:r>
              <a:rPr b="1" lang="en">
                <a:solidFill>
                  <a:schemeClr val="dk2"/>
                </a:solidFill>
              </a:rPr>
              <a:t>pre-training assessment</a:t>
            </a:r>
            <a:r>
              <a:rPr lang="en">
                <a:solidFill>
                  <a:schemeClr val="dk2"/>
                </a:solidFill>
              </a:rPr>
              <a:t> and ending with the </a:t>
            </a:r>
            <a:r>
              <a:rPr b="1" lang="en">
                <a:solidFill>
                  <a:schemeClr val="dk2"/>
                </a:solidFill>
              </a:rPr>
              <a:t>post-training assessment</a:t>
            </a:r>
            <a:r>
              <a:rPr lang="en">
                <a:solidFill>
                  <a:schemeClr val="dk2"/>
                </a:solidFill>
              </a:rPr>
              <a:t>. These are designed to help BHI instructors </a:t>
            </a:r>
            <a:r>
              <a:rPr b="1" lang="en">
                <a:solidFill>
                  <a:schemeClr val="dk2"/>
                </a:solidFill>
              </a:rPr>
              <a:t>gauge learning</a:t>
            </a:r>
            <a:r>
              <a:rPr lang="en">
                <a:solidFill>
                  <a:schemeClr val="dk2"/>
                </a:solidFill>
              </a:rPr>
              <a:t>, </a:t>
            </a:r>
            <a:r>
              <a:rPr b="1" lang="en">
                <a:solidFill>
                  <a:schemeClr val="dk2"/>
                </a:solidFill>
              </a:rPr>
              <a:t>address any weak areas</a:t>
            </a:r>
            <a:r>
              <a:rPr lang="en">
                <a:solidFill>
                  <a:schemeClr val="dk2"/>
                </a:solidFill>
              </a:rPr>
              <a:t>, and </a:t>
            </a:r>
            <a:r>
              <a:rPr b="1" lang="en">
                <a:solidFill>
                  <a:schemeClr val="dk2"/>
                </a:solidFill>
              </a:rPr>
              <a:t>provide remediation</a:t>
            </a:r>
            <a:r>
              <a:rPr lang="en">
                <a:solidFill>
                  <a:schemeClr val="dk2"/>
                </a:solidFill>
              </a:rPr>
              <a:t> during the training. </a:t>
            </a:r>
            <a:endParaRPr/>
          </a:p>
          <a:p>
            <a:pPr indent="0" lvl="0" marL="0" rtl="0" algn="l">
              <a:lnSpc>
                <a:spcPct val="115000"/>
              </a:lnSpc>
              <a:spcBef>
                <a:spcPts val="1200"/>
              </a:spcBef>
              <a:spcAft>
                <a:spcPts val="0"/>
              </a:spcAft>
              <a:buSzPts val="1400"/>
              <a:buNone/>
            </a:pPr>
            <a:r>
              <a:rPr lang="en" sz="1600">
                <a:solidFill>
                  <a:srgbClr val="B1C67D"/>
                </a:solidFill>
                <a:latin typeface="Oswald Medium"/>
                <a:ea typeface="Oswald Medium"/>
                <a:cs typeface="Oswald Medium"/>
                <a:sym typeface="Oswald Medium"/>
              </a:rPr>
              <a:t>Materials</a:t>
            </a:r>
            <a:endParaRPr/>
          </a:p>
          <a:p>
            <a:pPr indent="-304800" lvl="0" marL="457200" rtl="0" algn="l">
              <a:lnSpc>
                <a:spcPct val="115000"/>
              </a:lnSpc>
              <a:spcBef>
                <a:spcPts val="0"/>
              </a:spcBef>
              <a:spcAft>
                <a:spcPts val="1000"/>
              </a:spcAft>
              <a:buClr>
                <a:schemeClr val="dk2"/>
              </a:buClr>
              <a:buSzPts val="1200"/>
              <a:buChar char="●"/>
            </a:pPr>
            <a:r>
              <a:rPr lang="en">
                <a:solidFill>
                  <a:schemeClr val="dk2"/>
                </a:solidFill>
              </a:rPr>
              <a:t>Trainees receive: electronic copy of training presentation, PSA daily </a:t>
            </a:r>
            <a:r>
              <a:rPr b="1" lang="en">
                <a:solidFill>
                  <a:schemeClr val="dk2"/>
                </a:solidFill>
              </a:rPr>
              <a:t>maintenance checklist </a:t>
            </a:r>
            <a:r>
              <a:rPr lang="en">
                <a:solidFill>
                  <a:schemeClr val="dk2"/>
                </a:solidFill>
              </a:rPr>
              <a:t>(52 weeks), preventative </a:t>
            </a:r>
            <a:r>
              <a:rPr b="1" lang="en">
                <a:solidFill>
                  <a:schemeClr val="dk2"/>
                </a:solidFill>
              </a:rPr>
              <a:t>maintenance plan</a:t>
            </a:r>
            <a:r>
              <a:rPr lang="en">
                <a:solidFill>
                  <a:schemeClr val="dk2"/>
                </a:solidFill>
              </a:rPr>
              <a:t>, PSA </a:t>
            </a:r>
            <a:r>
              <a:rPr b="1" lang="en">
                <a:solidFill>
                  <a:schemeClr val="dk2"/>
                </a:solidFill>
              </a:rPr>
              <a:t>repair </a:t>
            </a:r>
            <a:r>
              <a:rPr b="1" lang="en">
                <a:solidFill>
                  <a:schemeClr val="dk2"/>
                </a:solidFill>
              </a:rPr>
              <a:t>log</a:t>
            </a:r>
            <a:r>
              <a:rPr b="1" lang="en">
                <a:solidFill>
                  <a:schemeClr val="dk2"/>
                </a:solidFill>
              </a:rPr>
              <a:t>, </a:t>
            </a:r>
            <a:r>
              <a:rPr lang="en">
                <a:solidFill>
                  <a:schemeClr val="dk2"/>
                </a:solidFill>
              </a:rPr>
              <a:t>and</a:t>
            </a:r>
            <a:r>
              <a:rPr b="1" lang="en">
                <a:solidFill>
                  <a:schemeClr val="dk2"/>
                </a:solidFill>
              </a:rPr>
              <a:t> </a:t>
            </a:r>
            <a:r>
              <a:rPr lang="en">
                <a:solidFill>
                  <a:schemeClr val="dk2"/>
                </a:solidFill>
              </a:rPr>
              <a:t>PSA Plant </a:t>
            </a:r>
            <a:r>
              <a:rPr b="1" lang="en">
                <a:solidFill>
                  <a:schemeClr val="dk2"/>
                </a:solidFill>
              </a:rPr>
              <a:t>tool kit</a:t>
            </a:r>
            <a:r>
              <a:rPr lang="en">
                <a:solidFill>
                  <a:schemeClr val="dk2"/>
                </a:solidFill>
              </a:rPr>
              <a:t>.</a:t>
            </a:r>
            <a:endParaRPr>
              <a:solidFill>
                <a:schemeClr val="dk2"/>
              </a:solidFill>
            </a:endParaRPr>
          </a:p>
        </p:txBody>
      </p:sp>
      <p:sp>
        <p:nvSpPr>
          <p:cNvPr id="527" name="Google Shape;527;p74"/>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75"/>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533" name="Google Shape;533;p75"/>
          <p:cNvPicPr preferRelativeResize="0"/>
          <p:nvPr/>
        </p:nvPicPr>
        <p:blipFill rotWithShape="1">
          <a:blip r:embed="rId3">
            <a:alphaModFix/>
          </a:blip>
          <a:srcRect b="0" l="0" r="0" t="0"/>
          <a:stretch/>
        </p:blipFill>
        <p:spPr>
          <a:xfrm>
            <a:off x="515750" y="636726"/>
            <a:ext cx="3606349" cy="2403649"/>
          </a:xfrm>
          <a:prstGeom prst="rect">
            <a:avLst/>
          </a:prstGeom>
          <a:noFill/>
          <a:ln>
            <a:noFill/>
          </a:ln>
          <a:effectLst>
            <a:outerShdw blurRad="57150" rotWithShape="0" algn="bl" dir="5400000" dist="19050">
              <a:srgbClr val="000000">
                <a:alpha val="49803"/>
              </a:srgbClr>
            </a:outerShdw>
          </a:effectLst>
        </p:spPr>
      </p:pic>
      <p:sp>
        <p:nvSpPr>
          <p:cNvPr id="534" name="Google Shape;534;p75"/>
          <p:cNvSpPr txBox="1"/>
          <p:nvPr/>
        </p:nvSpPr>
        <p:spPr>
          <a:xfrm>
            <a:off x="515750" y="3071983"/>
            <a:ext cx="38172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Rwanda</a:t>
            </a:r>
            <a:r>
              <a:rPr b="0" i="0" lang="en" sz="600" u="none" cap="none" strike="noStrike">
                <a:solidFill>
                  <a:srgbClr val="000000"/>
                </a:solidFill>
                <a:latin typeface="Century Gothic"/>
                <a:ea typeface="Century Gothic"/>
                <a:cs typeface="Century Gothic"/>
                <a:sym typeface="Century Gothic"/>
              </a:rPr>
              <a:t>: Steve Mtewa teaching about a component in the oxygen booster compressor</a:t>
            </a:r>
            <a:endParaRPr b="0" i="0" sz="600" u="none" cap="none" strike="noStrike">
              <a:solidFill>
                <a:srgbClr val="000000"/>
              </a:solidFill>
              <a:latin typeface="Century Gothic"/>
              <a:ea typeface="Century Gothic"/>
              <a:cs typeface="Century Gothic"/>
              <a:sym typeface="Century Gothic"/>
            </a:endParaRPr>
          </a:p>
        </p:txBody>
      </p:sp>
      <p:pic>
        <p:nvPicPr>
          <p:cNvPr id="535" name="Google Shape;535;p75"/>
          <p:cNvPicPr preferRelativeResize="0"/>
          <p:nvPr/>
        </p:nvPicPr>
        <p:blipFill rotWithShape="1">
          <a:blip r:embed="rId4">
            <a:alphaModFix/>
          </a:blip>
          <a:srcRect b="0" l="0" r="0" t="0"/>
          <a:stretch/>
        </p:blipFill>
        <p:spPr>
          <a:xfrm>
            <a:off x="4876825" y="636725"/>
            <a:ext cx="3606349" cy="2403649"/>
          </a:xfrm>
          <a:prstGeom prst="rect">
            <a:avLst/>
          </a:prstGeom>
          <a:noFill/>
          <a:ln>
            <a:noFill/>
          </a:ln>
          <a:effectLst>
            <a:outerShdw blurRad="57150" rotWithShape="0" algn="bl" dir="5400000" dist="19050">
              <a:srgbClr val="000000">
                <a:alpha val="49803"/>
              </a:srgbClr>
            </a:outerShdw>
          </a:effectLst>
        </p:spPr>
      </p:pic>
      <p:sp>
        <p:nvSpPr>
          <p:cNvPr id="536" name="Google Shape;536;p75"/>
          <p:cNvSpPr txBox="1"/>
          <p:nvPr/>
        </p:nvSpPr>
        <p:spPr>
          <a:xfrm>
            <a:off x="4876825" y="3071983"/>
            <a:ext cx="38172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Rwanda</a:t>
            </a:r>
            <a:r>
              <a:rPr b="0" i="0" lang="en" sz="600" u="none" cap="none" strike="noStrike">
                <a:solidFill>
                  <a:srgbClr val="000000"/>
                </a:solidFill>
                <a:latin typeface="Century Gothic"/>
                <a:ea typeface="Century Gothic"/>
                <a:cs typeface="Century Gothic"/>
                <a:sym typeface="Century Gothic"/>
              </a:rPr>
              <a:t>: Trainees taking their daily assessment.</a:t>
            </a:r>
            <a:endParaRPr b="0" i="0" sz="600" u="none" cap="none" strike="noStrike">
              <a:solidFill>
                <a:srgbClr val="000000"/>
              </a:solidFill>
              <a:latin typeface="Century Gothic"/>
              <a:ea typeface="Century Gothic"/>
              <a:cs typeface="Century Gothic"/>
              <a:sym typeface="Century Gothic"/>
            </a:endParaRPr>
          </a:p>
        </p:txBody>
      </p:sp>
      <p:pic>
        <p:nvPicPr>
          <p:cNvPr id="537" name="Google Shape;537;p75"/>
          <p:cNvPicPr preferRelativeResize="0"/>
          <p:nvPr/>
        </p:nvPicPr>
        <p:blipFill rotWithShape="1">
          <a:blip r:embed="rId5">
            <a:alphaModFix/>
          </a:blip>
          <a:srcRect b="5114" l="0" r="0" t="0"/>
          <a:stretch/>
        </p:blipFill>
        <p:spPr>
          <a:xfrm>
            <a:off x="1339894" y="3250250"/>
            <a:ext cx="2863457" cy="1759951"/>
          </a:xfrm>
          <a:prstGeom prst="rect">
            <a:avLst/>
          </a:prstGeom>
          <a:noFill/>
          <a:ln cap="flat" cmpd="sng" w="19050">
            <a:solidFill>
              <a:schemeClr val="dk2"/>
            </a:solidFill>
            <a:prstDash val="solid"/>
            <a:round/>
            <a:headEnd len="sm" w="sm" type="none"/>
            <a:tailEnd len="sm" w="sm" type="none"/>
          </a:ln>
        </p:spPr>
      </p:pic>
      <p:pic>
        <p:nvPicPr>
          <p:cNvPr id="538" name="Google Shape;538;p75"/>
          <p:cNvPicPr preferRelativeResize="0"/>
          <p:nvPr/>
        </p:nvPicPr>
        <p:blipFill rotWithShape="1">
          <a:blip r:embed="rId6">
            <a:alphaModFix/>
          </a:blip>
          <a:srcRect b="0" l="0" r="1486" t="3577"/>
          <a:stretch/>
        </p:blipFill>
        <p:spPr>
          <a:xfrm>
            <a:off x="4475350" y="3250250"/>
            <a:ext cx="2783288" cy="1759950"/>
          </a:xfrm>
          <a:prstGeom prst="rect">
            <a:avLst/>
          </a:prstGeom>
          <a:noFill/>
          <a:ln cap="flat" cmpd="sng" w="19050">
            <a:solidFill>
              <a:schemeClr val="dk2"/>
            </a:solidFill>
            <a:prstDash val="solid"/>
            <a:round/>
            <a:headEnd len="sm" w="sm" type="none"/>
            <a:tailEnd len="sm" w="sm" type="none"/>
          </a:ln>
        </p:spPr>
      </p:pic>
      <p:sp>
        <p:nvSpPr>
          <p:cNvPr id="539" name="Google Shape;539;p75"/>
          <p:cNvSpPr txBox="1"/>
          <p:nvPr>
            <p:ph type="title"/>
          </p:nvPr>
        </p:nvSpPr>
        <p:spPr>
          <a:xfrm>
            <a:off x="311700" y="126299"/>
            <a:ext cx="8000100" cy="507900"/>
          </a:xfrm>
          <a:prstGeom prst="rect">
            <a:avLst/>
          </a:prstGeom>
          <a:noFill/>
          <a:ln>
            <a:noFill/>
          </a:ln>
        </p:spPr>
        <p:txBody>
          <a:bodyPr anchorCtr="0" anchor="ctr" bIns="91425" lIns="0" spcFirstLastPara="1" rIns="91425" wrap="square" tIns="91425">
            <a:spAutoFit/>
          </a:bodyPr>
          <a:lstStyle/>
          <a:p>
            <a:pPr indent="0" lvl="0" marL="0" rtl="0" algn="l">
              <a:lnSpc>
                <a:spcPct val="100000"/>
              </a:lnSpc>
              <a:spcBef>
                <a:spcPts val="0"/>
              </a:spcBef>
              <a:spcAft>
                <a:spcPts val="0"/>
              </a:spcAft>
              <a:buSzPts val="3600"/>
              <a:buNone/>
            </a:pPr>
            <a:r>
              <a:rPr lang="en" sz="2100">
                <a:solidFill>
                  <a:srgbClr val="595959"/>
                </a:solidFill>
              </a:rPr>
              <a:t>Maintenance Training Highlights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76"/>
          <p:cNvSpPr txBox="1"/>
          <p:nvPr>
            <p:ph type="title"/>
          </p:nvPr>
        </p:nvSpPr>
        <p:spPr>
          <a:xfrm>
            <a:off x="311700" y="126300"/>
            <a:ext cx="37530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Ongoing Virtual Support</a:t>
            </a:r>
            <a:endParaRPr/>
          </a:p>
        </p:txBody>
      </p:sp>
      <p:sp>
        <p:nvSpPr>
          <p:cNvPr id="545" name="Google Shape;545;p76"/>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546" name="Google Shape;546;p76"/>
          <p:cNvSpPr txBox="1"/>
          <p:nvPr>
            <p:ph idx="1" type="body"/>
          </p:nvPr>
        </p:nvSpPr>
        <p:spPr>
          <a:xfrm>
            <a:off x="235500" y="732607"/>
            <a:ext cx="3907800" cy="42768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b="1" lang="en" sz="1300"/>
              <a:t>Ongoing Support:</a:t>
            </a:r>
            <a:r>
              <a:rPr lang="en" sz="1300"/>
              <a:t> Each training cohort is invited to joining a country-specific WhatsApp </a:t>
            </a:r>
            <a:r>
              <a:rPr b="1" lang="en" sz="1300"/>
              <a:t>community of practice</a:t>
            </a:r>
            <a:r>
              <a:rPr lang="en" sz="1300"/>
              <a:t> where trainees can:</a:t>
            </a:r>
            <a:endParaRPr sz="1300"/>
          </a:p>
          <a:p>
            <a:pPr indent="-311150" lvl="0" marL="457200" rtl="0" algn="l">
              <a:lnSpc>
                <a:spcPct val="115000"/>
              </a:lnSpc>
              <a:spcBef>
                <a:spcPts val="1000"/>
              </a:spcBef>
              <a:spcAft>
                <a:spcPts val="0"/>
              </a:spcAft>
              <a:buSzPts val="1300"/>
              <a:buChar char="●"/>
            </a:pPr>
            <a:r>
              <a:rPr lang="en" sz="1300"/>
              <a:t>Ask </a:t>
            </a:r>
            <a:r>
              <a:rPr b="1" lang="en" sz="1300"/>
              <a:t>Project BOXER technical assistance team</a:t>
            </a:r>
            <a:r>
              <a:rPr lang="en" sz="1300"/>
              <a:t> and other trainees for </a:t>
            </a:r>
            <a:r>
              <a:rPr b="1" lang="en" sz="1300"/>
              <a:t>troubleshooting advice</a:t>
            </a:r>
            <a:r>
              <a:rPr lang="en" sz="1300"/>
              <a:t> and </a:t>
            </a:r>
            <a:r>
              <a:rPr b="1" lang="en" sz="1300"/>
              <a:t>crowdsource ideas.</a:t>
            </a:r>
            <a:endParaRPr b="1" sz="1300"/>
          </a:p>
          <a:p>
            <a:pPr indent="-311150" lvl="0" marL="457200" rtl="0" algn="l">
              <a:lnSpc>
                <a:spcPct val="115000"/>
              </a:lnSpc>
              <a:spcBef>
                <a:spcPts val="1000"/>
              </a:spcBef>
              <a:spcAft>
                <a:spcPts val="0"/>
              </a:spcAft>
              <a:buSzPts val="1300"/>
              <a:buChar char="●"/>
            </a:pPr>
            <a:r>
              <a:rPr lang="en" sz="1300"/>
              <a:t>Keep each other </a:t>
            </a:r>
            <a:r>
              <a:rPr b="1" lang="en" sz="1300"/>
              <a:t>accountable</a:t>
            </a:r>
            <a:r>
              <a:rPr lang="en" sz="1300"/>
              <a:t> to stay up to date by sharing </a:t>
            </a:r>
            <a:r>
              <a:rPr b="1" lang="en" sz="1300"/>
              <a:t>daily checklists</a:t>
            </a:r>
            <a:r>
              <a:rPr lang="en" sz="1300"/>
              <a:t>, </a:t>
            </a:r>
            <a:r>
              <a:rPr b="1" lang="en" sz="1300"/>
              <a:t>preventative maintenance logs</a:t>
            </a:r>
            <a:r>
              <a:rPr lang="en" sz="1300"/>
              <a:t>, and </a:t>
            </a:r>
            <a:r>
              <a:rPr b="1" lang="en" sz="1300"/>
              <a:t>repair logs</a:t>
            </a:r>
            <a:r>
              <a:rPr lang="en" sz="1300"/>
              <a:t>.</a:t>
            </a:r>
            <a:endParaRPr sz="1300"/>
          </a:p>
          <a:p>
            <a:pPr indent="-311150" lvl="0" marL="457200" rtl="0" algn="l">
              <a:lnSpc>
                <a:spcPct val="115000"/>
              </a:lnSpc>
              <a:spcBef>
                <a:spcPts val="1000"/>
              </a:spcBef>
              <a:spcAft>
                <a:spcPts val="0"/>
              </a:spcAft>
              <a:buSzPts val="1300"/>
              <a:buChar char="●"/>
            </a:pPr>
            <a:r>
              <a:rPr lang="en" sz="1300"/>
              <a:t>Stay in touch with other biomedical engineers, technicians, and managers.</a:t>
            </a:r>
            <a:endParaRPr sz="1300"/>
          </a:p>
          <a:p>
            <a:pPr indent="-311150" lvl="0" marL="457200" rtl="0" algn="l">
              <a:lnSpc>
                <a:spcPct val="115000"/>
              </a:lnSpc>
              <a:spcBef>
                <a:spcPts val="1000"/>
              </a:spcBef>
              <a:spcAft>
                <a:spcPts val="1000"/>
              </a:spcAft>
              <a:buSzPts val="1300"/>
              <a:buChar char="●"/>
            </a:pPr>
            <a:r>
              <a:rPr lang="en" sz="1300"/>
              <a:t>Stay connected for additional Project BOXER resource releases.</a:t>
            </a:r>
            <a:endParaRPr sz="1300"/>
          </a:p>
        </p:txBody>
      </p:sp>
      <p:pic>
        <p:nvPicPr>
          <p:cNvPr id="547" name="Google Shape;547;p76"/>
          <p:cNvPicPr preferRelativeResize="0"/>
          <p:nvPr/>
        </p:nvPicPr>
        <p:blipFill rotWithShape="1">
          <a:blip r:embed="rId3">
            <a:alphaModFix/>
          </a:blip>
          <a:srcRect b="0" l="0" r="0" t="0"/>
          <a:stretch/>
        </p:blipFill>
        <p:spPr>
          <a:xfrm>
            <a:off x="6766725" y="560400"/>
            <a:ext cx="2229561" cy="4141974"/>
          </a:xfrm>
          <a:prstGeom prst="rect">
            <a:avLst/>
          </a:prstGeom>
          <a:noFill/>
          <a:ln cap="flat" cmpd="sng" w="38100">
            <a:solidFill>
              <a:srgbClr val="B1C67D"/>
            </a:solidFill>
            <a:prstDash val="solid"/>
            <a:round/>
            <a:headEnd len="sm" w="sm" type="none"/>
            <a:tailEnd len="sm" w="sm" type="none"/>
          </a:ln>
        </p:spPr>
      </p:pic>
      <p:pic>
        <p:nvPicPr>
          <p:cNvPr id="548" name="Google Shape;548;p76"/>
          <p:cNvPicPr preferRelativeResize="0"/>
          <p:nvPr/>
        </p:nvPicPr>
        <p:blipFill rotWithShape="1">
          <a:blip r:embed="rId4">
            <a:alphaModFix/>
          </a:blip>
          <a:srcRect b="0" l="0" r="0" t="0"/>
          <a:stretch/>
        </p:blipFill>
        <p:spPr>
          <a:xfrm>
            <a:off x="4266150" y="548471"/>
            <a:ext cx="2261924" cy="4165853"/>
          </a:xfrm>
          <a:prstGeom prst="rect">
            <a:avLst/>
          </a:prstGeom>
          <a:noFill/>
          <a:ln cap="flat" cmpd="sng" w="38100">
            <a:solidFill>
              <a:srgbClr val="B1C67D"/>
            </a:solidFill>
            <a:prstDash val="solid"/>
            <a:round/>
            <a:headEnd len="sm" w="sm" type="none"/>
            <a:tailEnd len="sm" w="sm" type="none"/>
          </a:ln>
        </p:spPr>
      </p:pic>
      <p:sp>
        <p:nvSpPr>
          <p:cNvPr id="549" name="Google Shape;549;p76"/>
          <p:cNvSpPr/>
          <p:nvPr/>
        </p:nvSpPr>
        <p:spPr>
          <a:xfrm>
            <a:off x="4567900" y="778300"/>
            <a:ext cx="1129800" cy="1146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76"/>
          <p:cNvSpPr/>
          <p:nvPr/>
        </p:nvSpPr>
        <p:spPr>
          <a:xfrm>
            <a:off x="4567900" y="1110800"/>
            <a:ext cx="1367100" cy="1146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76"/>
          <p:cNvSpPr/>
          <p:nvPr/>
        </p:nvSpPr>
        <p:spPr>
          <a:xfrm>
            <a:off x="7053350" y="892900"/>
            <a:ext cx="1367100" cy="1146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76"/>
          <p:cNvSpPr/>
          <p:nvPr/>
        </p:nvSpPr>
        <p:spPr>
          <a:xfrm>
            <a:off x="4799025" y="1471003"/>
            <a:ext cx="390900" cy="70500"/>
          </a:xfrm>
          <a:prstGeom prst="roundRect">
            <a:avLst>
              <a:gd fmla="val 16667" name="adj"/>
            </a:avLst>
          </a:prstGeom>
          <a:solidFill>
            <a:srgbClr val="B1C6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76"/>
          <p:cNvSpPr txBox="1"/>
          <p:nvPr/>
        </p:nvSpPr>
        <p:spPr>
          <a:xfrm>
            <a:off x="4266150" y="4764100"/>
            <a:ext cx="45663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Liberia: </a:t>
            </a:r>
            <a:r>
              <a:rPr b="0" i="0" lang="en" sz="600" u="none" cap="none" strike="noStrike">
                <a:solidFill>
                  <a:srgbClr val="000000"/>
                </a:solidFill>
                <a:latin typeface="Century Gothic"/>
                <a:ea typeface="Century Gothic"/>
                <a:cs typeface="Century Gothic"/>
                <a:sym typeface="Century Gothic"/>
              </a:rPr>
              <a:t>The Liberian Biomedical Engineer/Technician virtual support group. </a:t>
            </a:r>
            <a:r>
              <a:rPr b="1" i="0" lang="en" sz="600" u="none" cap="none" strike="noStrike">
                <a:solidFill>
                  <a:srgbClr val="000000"/>
                </a:solidFill>
                <a:latin typeface="Century Gothic"/>
                <a:ea typeface="Century Gothic"/>
                <a:cs typeface="Century Gothic"/>
                <a:sym typeface="Century Gothic"/>
              </a:rPr>
              <a:t>Left</a:t>
            </a:r>
            <a:r>
              <a:rPr b="0" i="0" lang="en" sz="600" u="none" cap="none" strike="noStrike">
                <a:solidFill>
                  <a:srgbClr val="000000"/>
                </a:solidFill>
                <a:latin typeface="Century Gothic"/>
                <a:ea typeface="Century Gothic"/>
                <a:cs typeface="Century Gothic"/>
                <a:sym typeface="Century Gothic"/>
              </a:rPr>
              <a:t>: Phebe Oxygen Plant thanking BHI’s Steve “Grandpa” Mtewa for his assistance. </a:t>
            </a:r>
            <a:r>
              <a:rPr b="1" i="0" lang="en" sz="600" u="none" cap="none" strike="noStrike">
                <a:solidFill>
                  <a:srgbClr val="000000"/>
                </a:solidFill>
                <a:latin typeface="Century Gothic"/>
                <a:ea typeface="Century Gothic"/>
                <a:cs typeface="Century Gothic"/>
                <a:sym typeface="Century Gothic"/>
              </a:rPr>
              <a:t>Right</a:t>
            </a:r>
            <a:r>
              <a:rPr b="0" i="0" lang="en" sz="600" u="none" cap="none" strike="noStrike">
                <a:solidFill>
                  <a:srgbClr val="000000"/>
                </a:solidFill>
                <a:latin typeface="Century Gothic"/>
                <a:ea typeface="Century Gothic"/>
                <a:cs typeface="Century Gothic"/>
                <a:sym typeface="Century Gothic"/>
              </a:rPr>
              <a:t>: Operators from JFD Oxygen teamed up with Phebe Oxygen Plant and were able to assist one another in troubleshooting and solving a motor issue at JFD.  </a:t>
            </a:r>
            <a:endParaRPr b="0" i="0" sz="6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77"/>
          <p:cNvSpPr txBox="1"/>
          <p:nvPr>
            <p:ph type="title"/>
          </p:nvPr>
        </p:nvSpPr>
        <p:spPr>
          <a:xfrm>
            <a:off x="311700" y="307700"/>
            <a:ext cx="4045200" cy="831300"/>
          </a:xfrm>
          <a:prstGeom prst="rect">
            <a:avLst/>
          </a:prstGeom>
          <a:noFill/>
          <a:ln>
            <a:noFill/>
          </a:ln>
        </p:spPr>
        <p:txBody>
          <a:bodyPr anchorCtr="0" anchor="b" bIns="91425" lIns="0" spcFirstLastPara="1" rIns="91425" wrap="square" tIns="91425">
            <a:spAutoFit/>
          </a:bodyPr>
          <a:lstStyle/>
          <a:p>
            <a:pPr indent="0" lvl="0" marL="0" rtl="0" algn="ctr">
              <a:lnSpc>
                <a:spcPct val="100000"/>
              </a:lnSpc>
              <a:spcBef>
                <a:spcPts val="0"/>
              </a:spcBef>
              <a:spcAft>
                <a:spcPts val="0"/>
              </a:spcAft>
              <a:buSzPts val="4200"/>
              <a:buNone/>
            </a:pPr>
            <a:r>
              <a:rPr lang="en"/>
              <a:t>Advanced Training</a:t>
            </a:r>
            <a:endParaRPr/>
          </a:p>
        </p:txBody>
      </p:sp>
      <p:sp>
        <p:nvSpPr>
          <p:cNvPr id="559" name="Google Shape;559;p77"/>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560" name="Google Shape;560;p77"/>
          <p:cNvSpPr txBox="1"/>
          <p:nvPr/>
        </p:nvSpPr>
        <p:spPr>
          <a:xfrm>
            <a:off x="5042725" y="636725"/>
            <a:ext cx="37488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2100"/>
              <a:buFont typeface="Arial"/>
              <a:buNone/>
            </a:pPr>
            <a:r>
              <a:rPr b="1" i="0" lang="en" sz="2100" u="none" cap="none" strike="noStrike">
                <a:solidFill>
                  <a:schemeClr val="dk2"/>
                </a:solidFill>
                <a:latin typeface="Century Gothic"/>
                <a:ea typeface="Century Gothic"/>
                <a:cs typeface="Century Gothic"/>
                <a:sym typeface="Century Gothic"/>
              </a:rPr>
              <a:t>Five Day Intensive Training</a:t>
            </a:r>
            <a:endParaRPr b="1" i="0" sz="2100" u="none" cap="none" strike="noStrike">
              <a:solidFill>
                <a:schemeClr val="dk2"/>
              </a:solidFill>
              <a:latin typeface="Century Gothic"/>
              <a:ea typeface="Century Gothic"/>
              <a:cs typeface="Century Gothic"/>
              <a:sym typeface="Century Gothic"/>
            </a:endParaRPr>
          </a:p>
        </p:txBody>
      </p:sp>
      <p:sp>
        <p:nvSpPr>
          <p:cNvPr id="561" name="Google Shape;561;p77"/>
          <p:cNvSpPr txBox="1"/>
          <p:nvPr/>
        </p:nvSpPr>
        <p:spPr>
          <a:xfrm>
            <a:off x="5042725" y="1198425"/>
            <a:ext cx="3748800" cy="4770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000"/>
              </a:spcAft>
              <a:buClr>
                <a:srgbClr val="000000"/>
              </a:buClr>
              <a:buSzPts val="1900"/>
              <a:buFont typeface="Arial"/>
              <a:buNone/>
            </a:pPr>
            <a:r>
              <a:rPr b="0" i="0" lang="en" sz="1900" u="none" cap="none" strike="noStrike">
                <a:solidFill>
                  <a:schemeClr val="dk2"/>
                </a:solidFill>
                <a:latin typeface="Century Gothic"/>
                <a:ea typeface="Century Gothic"/>
                <a:cs typeface="Century Gothic"/>
                <a:sym typeface="Century Gothic"/>
              </a:rPr>
              <a:t>Intermediate/Advanced Level </a:t>
            </a:r>
            <a:endParaRPr b="0" i="0" sz="1900" u="none" cap="none" strike="noStrike">
              <a:solidFill>
                <a:schemeClr val="dk2"/>
              </a:solidFill>
              <a:latin typeface="Century Gothic"/>
              <a:ea typeface="Century Gothic"/>
              <a:cs typeface="Century Gothic"/>
              <a:sym typeface="Century Gothic"/>
            </a:endParaRPr>
          </a:p>
        </p:txBody>
      </p:sp>
      <p:sp>
        <p:nvSpPr>
          <p:cNvPr id="562" name="Google Shape;562;p77"/>
          <p:cNvSpPr txBox="1"/>
          <p:nvPr/>
        </p:nvSpPr>
        <p:spPr>
          <a:xfrm>
            <a:off x="1032750" y="3530263"/>
            <a:ext cx="2603100" cy="8958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400"/>
              <a:buFont typeface="Arial"/>
              <a:buNone/>
            </a:pPr>
            <a:r>
              <a:rPr b="1" i="0" lang="en" sz="1400" u="none" cap="none" strike="noStrike">
                <a:solidFill>
                  <a:schemeClr val="lt1"/>
                </a:solidFill>
                <a:latin typeface="Century Gothic"/>
                <a:ea typeface="Century Gothic"/>
                <a:cs typeface="Century Gothic"/>
                <a:sym typeface="Century Gothic"/>
              </a:rPr>
              <a:t>Experienced engineers and technicians with supervisory or training roles</a:t>
            </a:r>
            <a:endParaRPr b="1" i="0" sz="1400" u="none" cap="none" strike="noStrike">
              <a:solidFill>
                <a:schemeClr val="lt1"/>
              </a:solidFill>
              <a:latin typeface="Arial"/>
              <a:ea typeface="Arial"/>
              <a:cs typeface="Arial"/>
              <a:sym typeface="Arial"/>
            </a:endParaRPr>
          </a:p>
        </p:txBody>
      </p:sp>
      <p:sp>
        <p:nvSpPr>
          <p:cNvPr id="563" name="Google Shape;563;p77"/>
          <p:cNvSpPr txBox="1"/>
          <p:nvPr/>
        </p:nvSpPr>
        <p:spPr>
          <a:xfrm>
            <a:off x="4813225" y="1897450"/>
            <a:ext cx="4207800" cy="2134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i="0" lang="en" sz="1400" u="none" cap="none" strike="noStrike">
                <a:solidFill>
                  <a:srgbClr val="595959"/>
                </a:solidFill>
                <a:latin typeface="Century Gothic"/>
                <a:ea typeface="Century Gothic"/>
                <a:cs typeface="Century Gothic"/>
                <a:sym typeface="Century Gothic"/>
              </a:rPr>
              <a:t>Objective</a:t>
            </a:r>
            <a:r>
              <a:rPr b="0" i="0" lang="en" sz="1400" u="none" cap="none" strike="noStrike">
                <a:solidFill>
                  <a:srgbClr val="595959"/>
                </a:solidFill>
                <a:latin typeface="Century Gothic"/>
                <a:ea typeface="Century Gothic"/>
                <a:cs typeface="Century Gothic"/>
                <a:sym typeface="Century Gothic"/>
              </a:rPr>
              <a:t>: To e</a:t>
            </a:r>
            <a:r>
              <a:rPr lang="en">
                <a:solidFill>
                  <a:srgbClr val="595959"/>
                </a:solidFill>
                <a:latin typeface="Century Gothic"/>
                <a:ea typeface="Century Gothic"/>
                <a:cs typeface="Century Gothic"/>
                <a:sym typeface="Century Gothic"/>
              </a:rPr>
              <a:t>quip</a:t>
            </a:r>
            <a:r>
              <a:rPr b="0" i="0" lang="en" sz="1400" u="none" cap="none" strike="noStrike">
                <a:solidFill>
                  <a:srgbClr val="595959"/>
                </a:solidFill>
                <a:latin typeface="Century Gothic"/>
                <a:ea typeface="Century Gothic"/>
                <a:cs typeface="Century Gothic"/>
                <a:sym typeface="Century Gothic"/>
              </a:rPr>
              <a:t> advanced technicians to train others on PSA plants and to conduct complex maintenance and repairs independently. An advanced version of the maintenance training that prepares experienced engineers and technicians to conduct more sophisticated maintenance, troubleshooting, and repair of PSA plants.</a:t>
            </a:r>
            <a:endParaRPr b="0" i="0" sz="1400" u="none" cap="none" strike="noStrike">
              <a:solidFill>
                <a:srgbClr val="595959"/>
              </a:solidFill>
              <a:latin typeface="Century Gothic"/>
              <a:ea typeface="Century Gothic"/>
              <a:cs typeface="Century Gothic"/>
              <a:sym typeface="Century Gothic"/>
            </a:endParaRPr>
          </a:p>
        </p:txBody>
      </p:sp>
      <p:cxnSp>
        <p:nvCxnSpPr>
          <p:cNvPr id="564" name="Google Shape;564;p77"/>
          <p:cNvCxnSpPr/>
          <p:nvPr/>
        </p:nvCxnSpPr>
        <p:spPr>
          <a:xfrm>
            <a:off x="1049100" y="3530272"/>
            <a:ext cx="2570400" cy="0"/>
          </a:xfrm>
          <a:prstGeom prst="straightConnector1">
            <a:avLst/>
          </a:prstGeom>
          <a:noFill/>
          <a:ln cap="flat" cmpd="sng" w="28575">
            <a:solidFill>
              <a:schemeClr val="lt1"/>
            </a:solidFill>
            <a:prstDash val="solid"/>
            <a:round/>
            <a:headEnd len="sm" w="sm" type="none"/>
            <a:tailEnd len="sm" w="sm" type="none"/>
          </a:ln>
        </p:spPr>
      </p:cxnSp>
      <p:pic>
        <p:nvPicPr>
          <p:cNvPr id="565" name="Google Shape;565;p77"/>
          <p:cNvPicPr preferRelativeResize="0"/>
          <p:nvPr/>
        </p:nvPicPr>
        <p:blipFill rotWithShape="1">
          <a:blip r:embed="rId3">
            <a:alphaModFix/>
          </a:blip>
          <a:srcRect b="0" l="0" r="0" t="0"/>
          <a:stretch/>
        </p:blipFill>
        <p:spPr>
          <a:xfrm>
            <a:off x="1671225" y="1908675"/>
            <a:ext cx="1326150" cy="1326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78"/>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Training of Trainers (Advanced Training) - Approach </a:t>
            </a:r>
            <a:endParaRPr/>
          </a:p>
        </p:txBody>
      </p:sp>
      <p:sp>
        <p:nvSpPr>
          <p:cNvPr id="571" name="Google Shape;571;p78"/>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572" name="Google Shape;572;p78"/>
          <p:cNvSpPr txBox="1"/>
          <p:nvPr>
            <p:ph idx="1" type="body"/>
          </p:nvPr>
        </p:nvSpPr>
        <p:spPr>
          <a:xfrm>
            <a:off x="311700" y="866400"/>
            <a:ext cx="7898100" cy="3912600"/>
          </a:xfrm>
          <a:prstGeom prst="rect">
            <a:avLst/>
          </a:prstGeom>
          <a:noFill/>
          <a:ln>
            <a:noFill/>
          </a:ln>
        </p:spPr>
        <p:txBody>
          <a:bodyPr anchorCtr="0" anchor="t" bIns="91425" lIns="0" spcFirstLastPara="1" rIns="0" wrap="square" tIns="91425">
            <a:spAutoFit/>
          </a:bodyPr>
          <a:lstStyle/>
          <a:p>
            <a:pPr indent="-317500" lvl="0" marL="457200" rtl="0" algn="l">
              <a:lnSpc>
                <a:spcPct val="115000"/>
              </a:lnSpc>
              <a:spcBef>
                <a:spcPts val="0"/>
              </a:spcBef>
              <a:spcAft>
                <a:spcPts val="0"/>
              </a:spcAft>
              <a:buClr>
                <a:schemeClr val="dk2"/>
              </a:buClr>
              <a:buSzPts val="1400"/>
              <a:buChar char="●"/>
            </a:pPr>
            <a:r>
              <a:rPr b="1" lang="en">
                <a:solidFill>
                  <a:schemeClr val="dk2"/>
                </a:solidFill>
              </a:rPr>
              <a:t>Customized agenda based on needs. </a:t>
            </a:r>
            <a:r>
              <a:rPr lang="en">
                <a:solidFill>
                  <a:schemeClr val="dk2"/>
                </a:solidFill>
              </a:rPr>
              <a:t>Agenda can focus on </a:t>
            </a:r>
            <a:r>
              <a:rPr b="1" lang="en">
                <a:solidFill>
                  <a:schemeClr val="dk2"/>
                </a:solidFill>
              </a:rPr>
              <a:t>training of trainers (TOT) or on advanced </a:t>
            </a:r>
            <a:r>
              <a:rPr lang="en">
                <a:solidFill>
                  <a:schemeClr val="dk2"/>
                </a:solidFill>
              </a:rPr>
              <a:t>training on PSA plant maintenance and repair.</a:t>
            </a:r>
            <a:endParaRPr>
              <a:solidFill>
                <a:schemeClr val="dk2"/>
              </a:solidFill>
            </a:endParaRPr>
          </a:p>
          <a:p>
            <a:pPr indent="-317500" lvl="0" marL="457200" rtl="0" algn="l">
              <a:lnSpc>
                <a:spcPct val="115000"/>
              </a:lnSpc>
              <a:spcBef>
                <a:spcPts val="600"/>
              </a:spcBef>
              <a:spcAft>
                <a:spcPts val="0"/>
              </a:spcAft>
              <a:buClr>
                <a:schemeClr val="dk2"/>
              </a:buClr>
              <a:buSzPts val="1400"/>
              <a:buChar char="●"/>
            </a:pPr>
            <a:r>
              <a:rPr b="1" lang="en">
                <a:solidFill>
                  <a:schemeClr val="dk2"/>
                </a:solidFill>
              </a:rPr>
              <a:t>TOT </a:t>
            </a:r>
            <a:r>
              <a:rPr b="1" lang="en">
                <a:solidFill>
                  <a:schemeClr val="dk2"/>
                </a:solidFill>
              </a:rPr>
              <a:t>classroom sessions</a:t>
            </a:r>
            <a:r>
              <a:rPr lang="en">
                <a:solidFill>
                  <a:schemeClr val="dk2"/>
                </a:solidFill>
              </a:rPr>
              <a:t> to prepare trainers to provide technical training on PSA plants and oxygen delivery systems</a:t>
            </a:r>
            <a:endParaRPr>
              <a:solidFill>
                <a:schemeClr val="dk2"/>
              </a:solidFill>
            </a:endParaRPr>
          </a:p>
          <a:p>
            <a:pPr indent="-317500" lvl="0" marL="457200" rtl="0" algn="l">
              <a:lnSpc>
                <a:spcPct val="115000"/>
              </a:lnSpc>
              <a:spcBef>
                <a:spcPts val="600"/>
              </a:spcBef>
              <a:spcAft>
                <a:spcPts val="0"/>
              </a:spcAft>
              <a:buClr>
                <a:schemeClr val="dk2"/>
              </a:buClr>
              <a:buSzPts val="1400"/>
              <a:buChar char="●"/>
            </a:pPr>
            <a:r>
              <a:rPr b="1" lang="en">
                <a:solidFill>
                  <a:schemeClr val="dk2"/>
                </a:solidFill>
              </a:rPr>
              <a:t>Advanced practical training </a:t>
            </a:r>
            <a:r>
              <a:rPr lang="en">
                <a:solidFill>
                  <a:schemeClr val="dk2"/>
                </a:solidFill>
              </a:rPr>
              <a:t>in PSA plant </a:t>
            </a:r>
            <a:r>
              <a:rPr b="1" lang="en">
                <a:solidFill>
                  <a:schemeClr val="dk2"/>
                </a:solidFill>
              </a:rPr>
              <a:t>maintenance and repair </a:t>
            </a:r>
            <a:r>
              <a:rPr lang="en">
                <a:solidFill>
                  <a:schemeClr val="dk2"/>
                </a:solidFill>
              </a:rPr>
              <a:t>with </a:t>
            </a:r>
            <a:r>
              <a:rPr b="1" lang="en">
                <a:solidFill>
                  <a:schemeClr val="dk2"/>
                </a:solidFill>
              </a:rPr>
              <a:t>a focus on complex components such as the air compressor or the booster compressor</a:t>
            </a:r>
            <a:endParaRPr b="1">
              <a:solidFill>
                <a:schemeClr val="dk2"/>
              </a:solidFill>
            </a:endParaRPr>
          </a:p>
          <a:p>
            <a:pPr indent="-317500" lvl="0" marL="457200" rtl="0" algn="l">
              <a:lnSpc>
                <a:spcPct val="115000"/>
              </a:lnSpc>
              <a:spcBef>
                <a:spcPts val="600"/>
              </a:spcBef>
              <a:spcAft>
                <a:spcPts val="0"/>
              </a:spcAft>
              <a:buClr>
                <a:schemeClr val="dk2"/>
              </a:buClr>
              <a:buSzPts val="1400"/>
              <a:buChar char="●"/>
            </a:pPr>
            <a:r>
              <a:rPr b="1" lang="en">
                <a:solidFill>
                  <a:schemeClr val="dk2"/>
                </a:solidFill>
              </a:rPr>
              <a:t>Site visits</a:t>
            </a:r>
            <a:r>
              <a:rPr lang="en">
                <a:solidFill>
                  <a:schemeClr val="dk2"/>
                </a:solidFill>
              </a:rPr>
              <a:t> to PSA plants for practical, hands-on learning</a:t>
            </a:r>
            <a:endParaRPr>
              <a:solidFill>
                <a:schemeClr val="dk2"/>
              </a:solidFill>
            </a:endParaRPr>
          </a:p>
          <a:p>
            <a:pPr indent="-317500" lvl="0" marL="457200" rtl="0" algn="l">
              <a:lnSpc>
                <a:spcPct val="115000"/>
              </a:lnSpc>
              <a:spcBef>
                <a:spcPts val="600"/>
              </a:spcBef>
              <a:spcAft>
                <a:spcPts val="0"/>
              </a:spcAft>
              <a:buClr>
                <a:schemeClr val="dk2"/>
              </a:buClr>
              <a:buSzPts val="1400"/>
              <a:buChar char="●"/>
            </a:pPr>
            <a:r>
              <a:rPr lang="en">
                <a:solidFill>
                  <a:schemeClr val="dk2"/>
                </a:solidFill>
              </a:rPr>
              <a:t>Trainees take an </a:t>
            </a:r>
            <a:r>
              <a:rPr b="1" lang="en">
                <a:solidFill>
                  <a:schemeClr val="dk2"/>
                </a:solidFill>
              </a:rPr>
              <a:t>increased role in the training by delivering supervised practical</a:t>
            </a:r>
            <a:r>
              <a:rPr lang="en">
                <a:solidFill>
                  <a:schemeClr val="dk2"/>
                </a:solidFill>
              </a:rPr>
              <a:t> and </a:t>
            </a:r>
            <a:r>
              <a:rPr b="1" lang="en">
                <a:solidFill>
                  <a:schemeClr val="dk2"/>
                </a:solidFill>
              </a:rPr>
              <a:t>theoretical lessons</a:t>
            </a:r>
            <a:r>
              <a:rPr lang="en">
                <a:solidFill>
                  <a:schemeClr val="dk2"/>
                </a:solidFill>
              </a:rPr>
              <a:t>.</a:t>
            </a:r>
            <a:endParaRPr>
              <a:solidFill>
                <a:schemeClr val="dk2"/>
              </a:solidFill>
            </a:endParaRPr>
          </a:p>
          <a:p>
            <a:pPr indent="-317500" lvl="0" marL="457200" rtl="0" algn="l">
              <a:lnSpc>
                <a:spcPct val="115000"/>
              </a:lnSpc>
              <a:spcBef>
                <a:spcPts val="600"/>
              </a:spcBef>
              <a:spcAft>
                <a:spcPts val="0"/>
              </a:spcAft>
              <a:buClr>
                <a:schemeClr val="dk2"/>
              </a:buClr>
              <a:buSzPts val="1400"/>
              <a:buChar char="●"/>
            </a:pPr>
            <a:r>
              <a:rPr b="1" lang="en">
                <a:solidFill>
                  <a:schemeClr val="dk2"/>
                </a:solidFill>
              </a:rPr>
              <a:t>Theoretical and practical pre-training</a:t>
            </a:r>
            <a:r>
              <a:rPr lang="en">
                <a:solidFill>
                  <a:schemeClr val="dk2"/>
                </a:solidFill>
              </a:rPr>
              <a:t>, </a:t>
            </a:r>
            <a:r>
              <a:rPr b="1" lang="en">
                <a:solidFill>
                  <a:schemeClr val="dk2"/>
                </a:solidFill>
              </a:rPr>
              <a:t>daily</a:t>
            </a:r>
            <a:r>
              <a:rPr lang="en">
                <a:solidFill>
                  <a:schemeClr val="dk2"/>
                </a:solidFill>
              </a:rPr>
              <a:t>, and </a:t>
            </a:r>
            <a:r>
              <a:rPr b="1" lang="en">
                <a:solidFill>
                  <a:schemeClr val="dk2"/>
                </a:solidFill>
              </a:rPr>
              <a:t>post-training learning assessments</a:t>
            </a:r>
            <a:endParaRPr b="1">
              <a:solidFill>
                <a:schemeClr val="dk2"/>
              </a:solidFill>
            </a:endParaRPr>
          </a:p>
          <a:p>
            <a:pPr indent="-317500" lvl="0" marL="457200" rtl="0" algn="l">
              <a:lnSpc>
                <a:spcPct val="115000"/>
              </a:lnSpc>
              <a:spcBef>
                <a:spcPts val="600"/>
              </a:spcBef>
              <a:spcAft>
                <a:spcPts val="0"/>
              </a:spcAft>
              <a:buClr>
                <a:schemeClr val="dk2"/>
              </a:buClr>
              <a:buSzPts val="1400"/>
              <a:buChar char="●"/>
            </a:pPr>
            <a:r>
              <a:rPr lang="en">
                <a:solidFill>
                  <a:schemeClr val="dk2"/>
                </a:solidFill>
              </a:rPr>
              <a:t>Development of an </a:t>
            </a:r>
            <a:r>
              <a:rPr b="1" lang="en">
                <a:solidFill>
                  <a:schemeClr val="dk2"/>
                </a:solidFill>
              </a:rPr>
              <a:t>online community of practice</a:t>
            </a:r>
            <a:r>
              <a:rPr lang="en">
                <a:solidFill>
                  <a:schemeClr val="dk2"/>
                </a:solidFill>
              </a:rPr>
              <a:t> for ongoing technical support and engagement</a:t>
            </a:r>
            <a:endParaRPr>
              <a:solidFill>
                <a:schemeClr val="dk2"/>
              </a:solidFill>
            </a:endParaRPr>
          </a:p>
          <a:p>
            <a:pPr indent="-317500" lvl="0" marL="457200" rtl="0" algn="l">
              <a:lnSpc>
                <a:spcPct val="115000"/>
              </a:lnSpc>
              <a:spcBef>
                <a:spcPts val="600"/>
              </a:spcBef>
              <a:spcAft>
                <a:spcPts val="600"/>
              </a:spcAft>
              <a:buClr>
                <a:schemeClr val="dk2"/>
              </a:buClr>
              <a:buSzPts val="1400"/>
              <a:buChar char="●"/>
            </a:pPr>
            <a:r>
              <a:rPr b="1" lang="en">
                <a:solidFill>
                  <a:schemeClr val="dk2"/>
                </a:solidFill>
              </a:rPr>
              <a:t>Support developing a training curriculum</a:t>
            </a:r>
            <a:r>
              <a:rPr lang="en">
                <a:solidFill>
                  <a:schemeClr val="dk2"/>
                </a:solidFill>
              </a:rPr>
              <a:t> and conducting onsite training, if applicable</a:t>
            </a:r>
            <a:endParaRPr>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79"/>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Training of Trainers - Classroom Sessions</a:t>
            </a:r>
            <a:endParaRPr/>
          </a:p>
        </p:txBody>
      </p:sp>
      <p:sp>
        <p:nvSpPr>
          <p:cNvPr id="578" name="Google Shape;578;p79"/>
          <p:cNvSpPr txBox="1"/>
          <p:nvPr>
            <p:ph idx="1" type="body"/>
          </p:nvPr>
        </p:nvSpPr>
        <p:spPr>
          <a:xfrm>
            <a:off x="311700" y="941525"/>
            <a:ext cx="4673700" cy="36480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b="1" lang="en"/>
              <a:t>Topics include:</a:t>
            </a:r>
            <a:endParaRPr b="1"/>
          </a:p>
          <a:p>
            <a:pPr indent="-317500" lvl="0" marL="457200" rtl="0" algn="l">
              <a:lnSpc>
                <a:spcPct val="115000"/>
              </a:lnSpc>
              <a:spcBef>
                <a:spcPts val="600"/>
              </a:spcBef>
              <a:spcAft>
                <a:spcPts val="0"/>
              </a:spcAft>
              <a:buSzPts val="1400"/>
              <a:buChar char="●"/>
            </a:pPr>
            <a:r>
              <a:rPr lang="en"/>
              <a:t>Introduction to </a:t>
            </a:r>
            <a:r>
              <a:rPr b="1" lang="en"/>
              <a:t>m</a:t>
            </a:r>
            <a:r>
              <a:rPr b="1" lang="en"/>
              <a:t>edical oxygen</a:t>
            </a:r>
            <a:r>
              <a:rPr lang="en"/>
              <a:t> and </a:t>
            </a:r>
            <a:r>
              <a:rPr b="1" lang="en"/>
              <a:t>PSA plants</a:t>
            </a:r>
            <a:r>
              <a:rPr lang="en"/>
              <a:t> </a:t>
            </a:r>
            <a:endParaRPr/>
          </a:p>
          <a:p>
            <a:pPr indent="-317500" lvl="0" marL="457200" rtl="0" algn="l">
              <a:lnSpc>
                <a:spcPct val="115000"/>
              </a:lnSpc>
              <a:spcBef>
                <a:spcPts val="600"/>
              </a:spcBef>
              <a:spcAft>
                <a:spcPts val="0"/>
              </a:spcAft>
              <a:buSzPts val="1400"/>
              <a:buChar char="●"/>
            </a:pPr>
            <a:r>
              <a:rPr lang="en"/>
              <a:t>Overview of </a:t>
            </a:r>
            <a:r>
              <a:rPr b="1" lang="en"/>
              <a:t>PSA components and function</a:t>
            </a:r>
            <a:r>
              <a:rPr lang="en"/>
              <a:t> </a:t>
            </a:r>
            <a:endParaRPr/>
          </a:p>
          <a:p>
            <a:pPr indent="-317500" lvl="0" marL="457200" rtl="0" algn="l">
              <a:lnSpc>
                <a:spcPct val="115000"/>
              </a:lnSpc>
              <a:spcBef>
                <a:spcPts val="600"/>
              </a:spcBef>
              <a:spcAft>
                <a:spcPts val="0"/>
              </a:spcAft>
              <a:buSzPts val="1400"/>
              <a:buChar char="●"/>
            </a:pPr>
            <a:r>
              <a:rPr b="1" lang="en"/>
              <a:t>Safety</a:t>
            </a:r>
            <a:r>
              <a:rPr lang="en"/>
              <a:t> and hazard mitigation </a:t>
            </a:r>
            <a:endParaRPr/>
          </a:p>
          <a:p>
            <a:pPr indent="-317500" lvl="0" marL="457200" rtl="0" algn="l">
              <a:lnSpc>
                <a:spcPct val="115000"/>
              </a:lnSpc>
              <a:spcBef>
                <a:spcPts val="600"/>
              </a:spcBef>
              <a:spcAft>
                <a:spcPts val="0"/>
              </a:spcAft>
              <a:buSzPts val="1400"/>
              <a:buChar char="●"/>
            </a:pPr>
            <a:r>
              <a:rPr b="1" lang="en"/>
              <a:t>Air compression and purification </a:t>
            </a:r>
            <a:endParaRPr b="1"/>
          </a:p>
          <a:p>
            <a:pPr indent="-317500" lvl="0" marL="457200" rtl="0" algn="l">
              <a:lnSpc>
                <a:spcPct val="115000"/>
              </a:lnSpc>
              <a:spcBef>
                <a:spcPts val="600"/>
              </a:spcBef>
              <a:spcAft>
                <a:spcPts val="0"/>
              </a:spcAft>
              <a:buSzPts val="1400"/>
              <a:buChar char="●"/>
            </a:pPr>
            <a:r>
              <a:rPr b="1" lang="en"/>
              <a:t>PSA oxygen generator </a:t>
            </a:r>
            <a:endParaRPr b="1"/>
          </a:p>
          <a:p>
            <a:pPr indent="-317500" lvl="0" marL="457200" rtl="0" algn="l">
              <a:lnSpc>
                <a:spcPct val="115000"/>
              </a:lnSpc>
              <a:spcBef>
                <a:spcPts val="600"/>
              </a:spcBef>
              <a:spcAft>
                <a:spcPts val="0"/>
              </a:spcAft>
              <a:buSzPts val="1400"/>
              <a:buChar char="●"/>
            </a:pPr>
            <a:r>
              <a:rPr b="1" lang="en"/>
              <a:t>Oxygen booster pump </a:t>
            </a:r>
            <a:endParaRPr b="1"/>
          </a:p>
          <a:p>
            <a:pPr indent="-317500" lvl="0" marL="457200" rtl="0" algn="l">
              <a:lnSpc>
                <a:spcPct val="115000"/>
              </a:lnSpc>
              <a:spcBef>
                <a:spcPts val="600"/>
              </a:spcBef>
              <a:spcAft>
                <a:spcPts val="0"/>
              </a:spcAft>
              <a:buSzPts val="1400"/>
              <a:buChar char="●"/>
            </a:pPr>
            <a:r>
              <a:rPr b="1" lang="en"/>
              <a:t>Principles of PSA plant operation </a:t>
            </a:r>
            <a:endParaRPr b="1"/>
          </a:p>
          <a:p>
            <a:pPr indent="-317500" lvl="0" marL="457200" rtl="0" algn="l">
              <a:lnSpc>
                <a:spcPct val="115000"/>
              </a:lnSpc>
              <a:spcBef>
                <a:spcPts val="600"/>
              </a:spcBef>
              <a:spcAft>
                <a:spcPts val="0"/>
              </a:spcAft>
              <a:buSzPts val="1400"/>
              <a:buChar char="●"/>
            </a:pPr>
            <a:r>
              <a:rPr b="1" lang="en"/>
              <a:t>Oxygen delivery systems</a:t>
            </a:r>
            <a:endParaRPr b="1"/>
          </a:p>
          <a:p>
            <a:pPr indent="-317500" lvl="0" marL="457200" rtl="0" algn="l">
              <a:lnSpc>
                <a:spcPct val="115000"/>
              </a:lnSpc>
              <a:spcBef>
                <a:spcPts val="600"/>
              </a:spcBef>
              <a:spcAft>
                <a:spcPts val="0"/>
              </a:spcAft>
              <a:buSzPts val="1400"/>
              <a:buChar char="●"/>
            </a:pPr>
            <a:r>
              <a:rPr b="1" lang="en"/>
              <a:t>Find and Fix</a:t>
            </a:r>
            <a:r>
              <a:rPr lang="en"/>
              <a:t> </a:t>
            </a:r>
            <a:r>
              <a:rPr b="1" lang="en"/>
              <a:t>o</a:t>
            </a:r>
            <a:r>
              <a:rPr b="1" lang="en"/>
              <a:t>bservations </a:t>
            </a:r>
            <a:r>
              <a:rPr lang="en"/>
              <a:t>and </a:t>
            </a:r>
            <a:r>
              <a:rPr b="1" lang="en"/>
              <a:t>l</a:t>
            </a:r>
            <a:r>
              <a:rPr b="1" lang="en"/>
              <a:t>essons learned </a:t>
            </a:r>
            <a:endParaRPr b="1"/>
          </a:p>
          <a:p>
            <a:pPr indent="-317500" lvl="0" marL="457200" rtl="0" algn="l">
              <a:lnSpc>
                <a:spcPct val="115000"/>
              </a:lnSpc>
              <a:spcBef>
                <a:spcPts val="600"/>
              </a:spcBef>
              <a:spcAft>
                <a:spcPts val="600"/>
              </a:spcAft>
              <a:buSzPts val="1400"/>
              <a:buChar char="●"/>
            </a:pPr>
            <a:r>
              <a:rPr lang="en"/>
              <a:t>PSA plant </a:t>
            </a:r>
            <a:r>
              <a:rPr b="1" lang="en"/>
              <a:t>m</a:t>
            </a:r>
            <a:r>
              <a:rPr b="1" lang="en"/>
              <a:t>aintenance checklists</a:t>
            </a:r>
            <a:r>
              <a:rPr lang="en"/>
              <a:t> and </a:t>
            </a:r>
            <a:r>
              <a:rPr b="1" lang="en"/>
              <a:t>p</a:t>
            </a:r>
            <a:r>
              <a:rPr b="1" lang="en"/>
              <a:t>lanning</a:t>
            </a:r>
            <a:endParaRPr b="1"/>
          </a:p>
        </p:txBody>
      </p:sp>
      <p:sp>
        <p:nvSpPr>
          <p:cNvPr id="579" name="Google Shape;579;p79"/>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580" name="Google Shape;580;p79"/>
          <p:cNvPicPr preferRelativeResize="0"/>
          <p:nvPr/>
        </p:nvPicPr>
        <p:blipFill rotWithShape="1">
          <a:blip r:embed="rId3">
            <a:alphaModFix/>
          </a:blip>
          <a:srcRect b="0" l="17389" r="17382" t="14980"/>
          <a:stretch/>
        </p:blipFill>
        <p:spPr>
          <a:xfrm>
            <a:off x="5182950" y="1123712"/>
            <a:ext cx="3698324" cy="3212824"/>
          </a:xfrm>
          <a:prstGeom prst="rect">
            <a:avLst/>
          </a:prstGeom>
          <a:noFill/>
          <a:ln cap="flat" cmpd="sng" w="38100">
            <a:solidFill>
              <a:srgbClr val="B1C67D"/>
            </a:solidFill>
            <a:prstDash val="solid"/>
            <a:round/>
            <a:headEnd len="sm" w="sm" type="none"/>
            <a:tailEnd len="sm" w="sm" type="none"/>
          </a:ln>
        </p:spPr>
      </p:pic>
      <p:sp>
        <p:nvSpPr>
          <p:cNvPr id="581" name="Google Shape;581;p79"/>
          <p:cNvSpPr txBox="1"/>
          <p:nvPr/>
        </p:nvSpPr>
        <p:spPr>
          <a:xfrm>
            <a:off x="5151025" y="4407775"/>
            <a:ext cx="37302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Nepal</a:t>
            </a:r>
            <a:r>
              <a:rPr b="0" i="0" lang="en" sz="600" u="none" cap="none" strike="noStrike">
                <a:solidFill>
                  <a:srgbClr val="000000"/>
                </a:solidFill>
                <a:latin typeface="Century Gothic"/>
                <a:ea typeface="Century Gothic"/>
                <a:cs typeface="Century Gothic"/>
                <a:sym typeface="Century Gothic"/>
              </a:rPr>
              <a:t>: Pedro Castro and advanced training candidate comparing PSA and liquid oxygen plants </a:t>
            </a:r>
            <a:endParaRPr b="0" i="0" sz="6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80"/>
          <p:cNvSpPr txBox="1"/>
          <p:nvPr>
            <p:ph type="title"/>
          </p:nvPr>
        </p:nvSpPr>
        <p:spPr>
          <a:xfrm>
            <a:off x="311700" y="566175"/>
            <a:ext cx="8520600" cy="831300"/>
          </a:xfrm>
          <a:prstGeom prst="rect">
            <a:avLst/>
          </a:prstGeom>
        </p:spPr>
        <p:txBody>
          <a:bodyPr anchorCtr="0" anchor="ctr" bIns="91425" lIns="0" spcFirstLastPara="1" rIns="91425" wrap="square" tIns="91425">
            <a:spAutoFit/>
          </a:bodyPr>
          <a:lstStyle/>
          <a:p>
            <a:pPr indent="0" lvl="0" marL="0" rtl="0" algn="ctr">
              <a:spcBef>
                <a:spcPts val="0"/>
              </a:spcBef>
              <a:spcAft>
                <a:spcPts val="0"/>
              </a:spcAft>
              <a:buNone/>
            </a:pPr>
            <a:r>
              <a:rPr lang="en" sz="4200"/>
              <a:t>Additional</a:t>
            </a:r>
            <a:r>
              <a:rPr lang="en" sz="4200"/>
              <a:t> Training Opportunities</a:t>
            </a:r>
            <a:endParaRPr sz="4200"/>
          </a:p>
        </p:txBody>
      </p:sp>
      <p:sp>
        <p:nvSpPr>
          <p:cNvPr id="587" name="Google Shape;587;p80"/>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588" name="Google Shape;588;p80"/>
          <p:cNvSpPr txBox="1"/>
          <p:nvPr/>
        </p:nvSpPr>
        <p:spPr>
          <a:xfrm>
            <a:off x="878850" y="2648425"/>
            <a:ext cx="7386300" cy="2040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400"/>
              <a:buFont typeface="Arial"/>
              <a:buNone/>
            </a:pPr>
            <a:r>
              <a:rPr b="1" lang="en">
                <a:solidFill>
                  <a:schemeClr val="lt1"/>
                </a:solidFill>
                <a:latin typeface="Century Gothic"/>
                <a:ea typeface="Century Gothic"/>
                <a:cs typeface="Century Gothic"/>
                <a:sym typeface="Century Gothic"/>
              </a:rPr>
              <a:t>If appropriate during the procurement, installation, and/or commissioning process, BHI can provide training on the following subjects:</a:t>
            </a:r>
            <a:endParaRPr b="1">
              <a:solidFill>
                <a:schemeClr val="lt1"/>
              </a:solidFill>
              <a:latin typeface="Century Gothic"/>
              <a:ea typeface="Century Gothic"/>
              <a:cs typeface="Century Gothic"/>
              <a:sym typeface="Century Gothic"/>
            </a:endParaRPr>
          </a:p>
          <a:p>
            <a:pPr indent="-317500" lvl="0" marL="1828800" marR="0" rtl="0" algn="l">
              <a:lnSpc>
                <a:spcPct val="115000"/>
              </a:lnSpc>
              <a:spcBef>
                <a:spcPts val="1200"/>
              </a:spcBef>
              <a:spcAft>
                <a:spcPts val="0"/>
              </a:spcAft>
              <a:buClr>
                <a:schemeClr val="lt1"/>
              </a:buClr>
              <a:buSzPts val="1400"/>
              <a:buFont typeface="Century Gothic"/>
              <a:buAutoNum type="arabicPeriod"/>
            </a:pPr>
            <a:r>
              <a:rPr b="1" lang="en">
                <a:solidFill>
                  <a:schemeClr val="lt1"/>
                </a:solidFill>
                <a:latin typeface="Century Gothic"/>
                <a:ea typeface="Century Gothic"/>
                <a:cs typeface="Century Gothic"/>
                <a:sym typeface="Century Gothic"/>
              </a:rPr>
              <a:t>Site Assessment Training</a:t>
            </a:r>
            <a:endParaRPr b="1">
              <a:solidFill>
                <a:schemeClr val="lt1"/>
              </a:solidFill>
              <a:latin typeface="Century Gothic"/>
              <a:ea typeface="Century Gothic"/>
              <a:cs typeface="Century Gothic"/>
              <a:sym typeface="Century Gothic"/>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lang="en">
                <a:solidFill>
                  <a:schemeClr val="lt1"/>
                </a:solidFill>
                <a:latin typeface="Century Gothic"/>
                <a:ea typeface="Century Gothic"/>
                <a:cs typeface="Century Gothic"/>
                <a:sym typeface="Century Gothic"/>
              </a:rPr>
              <a:t>Electrical Assessment (Future PSA Plant) Training</a:t>
            </a:r>
            <a:endParaRPr b="1">
              <a:solidFill>
                <a:schemeClr val="lt1"/>
              </a:solidFill>
              <a:latin typeface="Century Gothic"/>
              <a:ea typeface="Century Gothic"/>
              <a:cs typeface="Century Gothic"/>
              <a:sym typeface="Century Gothic"/>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lang="en">
                <a:solidFill>
                  <a:schemeClr val="lt1"/>
                </a:solidFill>
                <a:latin typeface="Century Gothic"/>
                <a:ea typeface="Century Gothic"/>
                <a:cs typeface="Century Gothic"/>
                <a:sym typeface="Century Gothic"/>
              </a:rPr>
              <a:t>Repair Assessment Training</a:t>
            </a:r>
            <a:endParaRPr b="1">
              <a:solidFill>
                <a:schemeClr val="lt1"/>
              </a:solidFill>
              <a:latin typeface="Century Gothic"/>
              <a:ea typeface="Century Gothic"/>
              <a:cs typeface="Century Gothic"/>
              <a:sym typeface="Century Gothic"/>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lang="en">
                <a:solidFill>
                  <a:schemeClr val="lt1"/>
                </a:solidFill>
                <a:latin typeface="Century Gothic"/>
                <a:ea typeface="Century Gothic"/>
                <a:cs typeface="Century Gothic"/>
                <a:sym typeface="Century Gothic"/>
              </a:rPr>
              <a:t>Electrical Assessment (Existing PSA Plant) Training</a:t>
            </a:r>
            <a:endParaRPr b="1">
              <a:solidFill>
                <a:schemeClr val="lt1"/>
              </a:solidFill>
              <a:latin typeface="Century Gothic"/>
              <a:ea typeface="Century Gothic"/>
              <a:cs typeface="Century Gothic"/>
              <a:sym typeface="Century Gothic"/>
            </a:endParaRPr>
          </a:p>
          <a:p>
            <a:pPr indent="-317500" lvl="0" marL="1828800" marR="0" rtl="0" algn="l">
              <a:lnSpc>
                <a:spcPct val="115000"/>
              </a:lnSpc>
              <a:spcBef>
                <a:spcPts val="0"/>
              </a:spcBef>
              <a:spcAft>
                <a:spcPts val="0"/>
              </a:spcAft>
              <a:buClr>
                <a:schemeClr val="lt1"/>
              </a:buClr>
              <a:buSzPts val="1400"/>
              <a:buFont typeface="Century Gothic"/>
              <a:buAutoNum type="arabicPeriod"/>
            </a:pPr>
            <a:r>
              <a:rPr b="1" lang="en">
                <a:solidFill>
                  <a:schemeClr val="lt1"/>
                </a:solidFill>
                <a:latin typeface="Century Gothic"/>
                <a:ea typeface="Century Gothic"/>
                <a:cs typeface="Century Gothic"/>
                <a:sym typeface="Century Gothic"/>
              </a:rPr>
              <a:t>Quality Assurance Assessment Training</a:t>
            </a:r>
            <a:endParaRPr b="1">
              <a:solidFill>
                <a:schemeClr val="lt1"/>
              </a:solidFill>
              <a:latin typeface="Century Gothic"/>
              <a:ea typeface="Century Gothic"/>
              <a:cs typeface="Century Gothic"/>
              <a:sym typeface="Century Gothic"/>
            </a:endParaRPr>
          </a:p>
        </p:txBody>
      </p:sp>
      <p:cxnSp>
        <p:nvCxnSpPr>
          <p:cNvPr id="589" name="Google Shape;589;p80"/>
          <p:cNvCxnSpPr/>
          <p:nvPr/>
        </p:nvCxnSpPr>
        <p:spPr>
          <a:xfrm>
            <a:off x="3286800" y="2489947"/>
            <a:ext cx="2570400" cy="0"/>
          </a:xfrm>
          <a:prstGeom prst="straightConnector1">
            <a:avLst/>
          </a:prstGeom>
          <a:noFill/>
          <a:ln cap="flat" cmpd="sng" w="28575">
            <a:solidFill>
              <a:schemeClr val="lt1"/>
            </a:solidFill>
            <a:prstDash val="solid"/>
            <a:round/>
            <a:headEnd len="sm" w="sm" type="none"/>
            <a:tailEnd len="sm" w="sm" type="none"/>
          </a:ln>
        </p:spPr>
      </p:cxnSp>
      <p:pic>
        <p:nvPicPr>
          <p:cNvPr id="590" name="Google Shape;590;p80"/>
          <p:cNvPicPr preferRelativeResize="0"/>
          <p:nvPr/>
        </p:nvPicPr>
        <p:blipFill rotWithShape="1">
          <a:blip r:embed="rId4">
            <a:alphaModFix/>
          </a:blip>
          <a:srcRect b="0" l="0" r="0" t="0"/>
          <a:stretch/>
        </p:blipFill>
        <p:spPr>
          <a:xfrm>
            <a:off x="4105000" y="1397470"/>
            <a:ext cx="934001" cy="9340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81"/>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Project BOXER Training: Ongoing Support</a:t>
            </a:r>
            <a:endParaRPr/>
          </a:p>
        </p:txBody>
      </p:sp>
      <p:sp>
        <p:nvSpPr>
          <p:cNvPr id="596" name="Google Shape;596;p81"/>
          <p:cNvSpPr txBox="1"/>
          <p:nvPr>
            <p:ph idx="1" type="body"/>
          </p:nvPr>
        </p:nvSpPr>
        <p:spPr>
          <a:xfrm>
            <a:off x="311700" y="712925"/>
            <a:ext cx="8439300" cy="13296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a:t>Active post-training support is essential to helping trainees build skills</a:t>
            </a:r>
            <a:r>
              <a:rPr lang="en"/>
              <a:t> and </a:t>
            </a:r>
            <a:r>
              <a:rPr b="1" lang="en"/>
              <a:t>increase independence</a:t>
            </a:r>
            <a:r>
              <a:rPr lang="en"/>
              <a:t>, as well as keeping PSA plants functioning. Ongoing support is a key contributor to PSA plant </a:t>
            </a:r>
            <a:r>
              <a:rPr b="1" lang="en"/>
              <a:t>sustainability</a:t>
            </a:r>
            <a:r>
              <a:rPr lang="en"/>
              <a:t>.</a:t>
            </a:r>
            <a:endParaRPr/>
          </a:p>
          <a:p>
            <a:pPr indent="0" lvl="0" marL="0" rtl="0" algn="l">
              <a:lnSpc>
                <a:spcPct val="115000"/>
              </a:lnSpc>
              <a:spcBef>
                <a:spcPts val="1200"/>
              </a:spcBef>
              <a:spcAft>
                <a:spcPts val="0"/>
              </a:spcAft>
              <a:buSzPts val="1400"/>
              <a:buNone/>
            </a:pPr>
            <a:r>
              <a:rPr b="1" lang="en"/>
              <a:t>Monitoring and ongoing support through Project BOXER can include:</a:t>
            </a:r>
            <a:endParaRPr b="1"/>
          </a:p>
        </p:txBody>
      </p:sp>
      <p:sp>
        <p:nvSpPr>
          <p:cNvPr id="597" name="Google Shape;597;p81"/>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598" name="Google Shape;598;p81"/>
          <p:cNvPicPr preferRelativeResize="0"/>
          <p:nvPr/>
        </p:nvPicPr>
        <p:blipFill rotWithShape="1">
          <a:blip r:embed="rId3">
            <a:alphaModFix/>
          </a:blip>
          <a:srcRect b="0" l="0" r="0" t="0"/>
          <a:stretch/>
        </p:blipFill>
        <p:spPr>
          <a:xfrm>
            <a:off x="4850988" y="2092604"/>
            <a:ext cx="3990400" cy="2349801"/>
          </a:xfrm>
          <a:prstGeom prst="rect">
            <a:avLst/>
          </a:prstGeom>
          <a:noFill/>
          <a:ln cap="flat" cmpd="sng" w="38100">
            <a:solidFill>
              <a:srgbClr val="B1C67D"/>
            </a:solidFill>
            <a:prstDash val="solid"/>
            <a:round/>
            <a:headEnd len="sm" w="sm" type="none"/>
            <a:tailEnd len="sm" w="sm" type="none"/>
          </a:ln>
        </p:spPr>
      </p:pic>
      <p:sp>
        <p:nvSpPr>
          <p:cNvPr id="599" name="Google Shape;599;p81"/>
          <p:cNvSpPr txBox="1"/>
          <p:nvPr/>
        </p:nvSpPr>
        <p:spPr>
          <a:xfrm>
            <a:off x="4824745" y="4492362"/>
            <a:ext cx="37302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rgbClr val="000000"/>
                </a:solidFill>
                <a:latin typeface="Century Gothic"/>
                <a:ea typeface="Century Gothic"/>
                <a:cs typeface="Century Gothic"/>
                <a:sym typeface="Century Gothic"/>
              </a:rPr>
              <a:t>Guinea</a:t>
            </a:r>
            <a:r>
              <a:rPr b="0" i="0" lang="en" sz="600" u="none" cap="none" strike="noStrike">
                <a:solidFill>
                  <a:srgbClr val="000000"/>
                </a:solidFill>
                <a:latin typeface="Century Gothic"/>
                <a:ea typeface="Century Gothic"/>
                <a:cs typeface="Century Gothic"/>
                <a:sym typeface="Century Gothic"/>
              </a:rPr>
              <a:t>: Jean Christian Ujeneza conducts hands on training in French at Donka Hospital in Conakry.</a:t>
            </a:r>
            <a:endParaRPr b="0" i="0" sz="600" u="none" cap="none" strike="noStrike">
              <a:solidFill>
                <a:srgbClr val="000000"/>
              </a:solidFill>
              <a:latin typeface="Century Gothic"/>
              <a:ea typeface="Century Gothic"/>
              <a:cs typeface="Century Gothic"/>
              <a:sym typeface="Century Gothic"/>
            </a:endParaRPr>
          </a:p>
        </p:txBody>
      </p:sp>
      <p:sp>
        <p:nvSpPr>
          <p:cNvPr id="600" name="Google Shape;600;p81"/>
          <p:cNvSpPr txBox="1"/>
          <p:nvPr/>
        </p:nvSpPr>
        <p:spPr>
          <a:xfrm>
            <a:off x="311700" y="1989521"/>
            <a:ext cx="4539288" cy="28931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00000"/>
              </a:lnSpc>
              <a:spcBef>
                <a:spcPts val="0"/>
              </a:spcBef>
              <a:spcAft>
                <a:spcPts val="0"/>
              </a:spcAft>
              <a:buClr>
                <a:srgbClr val="595959"/>
              </a:buClr>
              <a:buSzPts val="1400"/>
              <a:buFont typeface="Arial"/>
              <a:buChar char="●"/>
            </a:pPr>
            <a:r>
              <a:rPr b="0" i="0" lang="en" sz="1400" u="none" cap="none" strike="noStrike">
                <a:solidFill>
                  <a:srgbClr val="595959"/>
                </a:solidFill>
                <a:latin typeface="Century Gothic"/>
                <a:ea typeface="Century Gothic"/>
                <a:cs typeface="Century Gothic"/>
                <a:sym typeface="Century Gothic"/>
              </a:rPr>
              <a:t>Review of completed </a:t>
            </a:r>
            <a:r>
              <a:rPr b="1" i="0" lang="en" sz="1400" u="none" cap="none" strike="noStrike">
                <a:solidFill>
                  <a:srgbClr val="595959"/>
                </a:solidFill>
                <a:latin typeface="Century Gothic"/>
                <a:ea typeface="Century Gothic"/>
                <a:cs typeface="Century Gothic"/>
                <a:sym typeface="Century Gothic"/>
              </a:rPr>
              <a:t>Daily Maintenance Checklists</a:t>
            </a:r>
            <a:r>
              <a:rPr b="0" i="0" lang="en" sz="1400" u="none" cap="none" strike="noStrike">
                <a:solidFill>
                  <a:srgbClr val="595959"/>
                </a:solidFill>
                <a:latin typeface="Century Gothic"/>
                <a:ea typeface="Century Gothic"/>
                <a:cs typeface="Century Gothic"/>
                <a:sym typeface="Century Gothic"/>
              </a:rPr>
              <a:t> and </a:t>
            </a:r>
            <a:r>
              <a:rPr b="1" i="0" lang="en" sz="1400" u="none" cap="none" strike="noStrike">
                <a:solidFill>
                  <a:srgbClr val="595959"/>
                </a:solidFill>
                <a:latin typeface="Century Gothic"/>
                <a:ea typeface="Century Gothic"/>
                <a:cs typeface="Century Gothic"/>
                <a:sym typeface="Century Gothic"/>
              </a:rPr>
              <a:t>Preventative Maintenance Logs</a:t>
            </a:r>
            <a:r>
              <a:rPr b="0" i="0" lang="en" sz="1400" u="none" cap="none" strike="noStrike">
                <a:solidFill>
                  <a:srgbClr val="595959"/>
                </a:solidFill>
                <a:latin typeface="Century Gothic"/>
                <a:ea typeface="Century Gothic"/>
                <a:cs typeface="Century Gothic"/>
                <a:sym typeface="Century Gothic"/>
              </a:rPr>
              <a:t>.</a:t>
            </a:r>
            <a:endParaRPr/>
          </a:p>
          <a:p>
            <a:pPr indent="-317500" lvl="0" marL="457200" marR="0" rtl="0" algn="l">
              <a:lnSpc>
                <a:spcPct val="100000"/>
              </a:lnSpc>
              <a:spcBef>
                <a:spcPts val="0"/>
              </a:spcBef>
              <a:spcAft>
                <a:spcPts val="0"/>
              </a:spcAft>
              <a:buClr>
                <a:srgbClr val="595959"/>
              </a:buClr>
              <a:buSzPts val="1400"/>
              <a:buFont typeface="Arial"/>
              <a:buChar char="●"/>
            </a:pPr>
            <a:r>
              <a:rPr b="1" i="0" lang="en" sz="1400" u="none" cap="none" strike="noStrike">
                <a:solidFill>
                  <a:srgbClr val="595959"/>
                </a:solidFill>
                <a:latin typeface="Century Gothic"/>
                <a:ea typeface="Century Gothic"/>
                <a:cs typeface="Century Gothic"/>
                <a:sym typeface="Century Gothic"/>
              </a:rPr>
              <a:t>Virtual support</a:t>
            </a:r>
            <a:r>
              <a:rPr b="0" i="0" lang="en" sz="1400" u="none" cap="none" strike="noStrike">
                <a:solidFill>
                  <a:srgbClr val="595959"/>
                </a:solidFill>
                <a:latin typeface="Century Gothic"/>
                <a:ea typeface="Century Gothic"/>
                <a:cs typeface="Century Gothic"/>
                <a:sym typeface="Century Gothic"/>
              </a:rPr>
              <a:t> from </a:t>
            </a:r>
            <a:r>
              <a:rPr b="1" i="0" lang="en" sz="1400" u="none" cap="none" strike="noStrike">
                <a:solidFill>
                  <a:srgbClr val="595959"/>
                </a:solidFill>
                <a:latin typeface="Century Gothic"/>
                <a:ea typeface="Century Gothic"/>
                <a:cs typeface="Century Gothic"/>
                <a:sym typeface="Century Gothic"/>
              </a:rPr>
              <a:t>Project BOXER technical </a:t>
            </a:r>
            <a:br>
              <a:rPr b="1" i="0" lang="en" sz="1400" u="none" cap="none" strike="noStrike">
                <a:solidFill>
                  <a:srgbClr val="595959"/>
                </a:solidFill>
                <a:latin typeface="Century Gothic"/>
                <a:ea typeface="Century Gothic"/>
                <a:cs typeface="Century Gothic"/>
                <a:sym typeface="Century Gothic"/>
              </a:rPr>
            </a:br>
            <a:r>
              <a:rPr b="1" i="0" lang="en" sz="1400" u="none" cap="none" strike="noStrike">
                <a:solidFill>
                  <a:srgbClr val="595959"/>
                </a:solidFill>
                <a:latin typeface="Century Gothic"/>
                <a:ea typeface="Century Gothic"/>
                <a:cs typeface="Century Gothic"/>
                <a:sym typeface="Century Gothic"/>
              </a:rPr>
              <a:t>assistance team</a:t>
            </a:r>
            <a:r>
              <a:rPr b="0" i="0" lang="en" sz="1400" u="none" cap="none" strike="noStrike">
                <a:solidFill>
                  <a:srgbClr val="595959"/>
                </a:solidFill>
                <a:latin typeface="Century Gothic"/>
                <a:ea typeface="Century Gothic"/>
                <a:cs typeface="Century Gothic"/>
                <a:sym typeface="Century Gothic"/>
              </a:rPr>
              <a:t>.</a:t>
            </a:r>
            <a:endParaRPr b="1" i="0" sz="1400" u="none" cap="none" strike="noStrike">
              <a:solidFill>
                <a:srgbClr val="595959"/>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rgbClr val="595959"/>
              </a:buClr>
              <a:buSzPts val="1400"/>
              <a:buFont typeface="Arial"/>
              <a:buChar char="●"/>
            </a:pPr>
            <a:r>
              <a:rPr b="0" i="0" lang="en" sz="1400" u="none" cap="none" strike="noStrike">
                <a:solidFill>
                  <a:srgbClr val="595959"/>
                </a:solidFill>
                <a:latin typeface="Century Gothic"/>
                <a:ea typeface="Century Gothic"/>
                <a:cs typeface="Century Gothic"/>
                <a:sym typeface="Century Gothic"/>
              </a:rPr>
              <a:t>Access to closed </a:t>
            </a:r>
            <a:r>
              <a:rPr b="1" i="0" lang="en" sz="1400" u="none" cap="none" strike="noStrike">
                <a:solidFill>
                  <a:srgbClr val="595959"/>
                </a:solidFill>
                <a:latin typeface="Century Gothic"/>
                <a:ea typeface="Century Gothic"/>
                <a:cs typeface="Century Gothic"/>
                <a:sym typeface="Century Gothic"/>
              </a:rPr>
              <a:t>Whatsapp chat group or </a:t>
            </a:r>
            <a:br>
              <a:rPr b="1" i="0" lang="en" sz="1400" u="none" cap="none" strike="noStrike">
                <a:solidFill>
                  <a:srgbClr val="595959"/>
                </a:solidFill>
                <a:latin typeface="Century Gothic"/>
                <a:ea typeface="Century Gothic"/>
                <a:cs typeface="Century Gothic"/>
                <a:sym typeface="Century Gothic"/>
              </a:rPr>
            </a:br>
            <a:r>
              <a:rPr b="1" i="0" lang="en" sz="1400" u="none" cap="none" strike="noStrike">
                <a:solidFill>
                  <a:srgbClr val="595959"/>
                </a:solidFill>
                <a:latin typeface="Century Gothic"/>
                <a:ea typeface="Century Gothic"/>
                <a:cs typeface="Century Gothic"/>
                <a:sym typeface="Century Gothic"/>
              </a:rPr>
              <a:t>other platform</a:t>
            </a:r>
            <a:r>
              <a:rPr b="0" i="0" lang="en" sz="1400" u="none" cap="none" strike="noStrike">
                <a:solidFill>
                  <a:srgbClr val="595959"/>
                </a:solidFill>
                <a:latin typeface="Century Gothic"/>
                <a:ea typeface="Century Gothic"/>
                <a:cs typeface="Century Gothic"/>
                <a:sym typeface="Century Gothic"/>
              </a:rPr>
              <a:t>.</a:t>
            </a:r>
            <a:endParaRPr b="1" i="0" sz="1400" u="none" cap="none" strike="noStrike">
              <a:solidFill>
                <a:srgbClr val="595959"/>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rgbClr val="595959"/>
              </a:buClr>
              <a:buSzPts val="1400"/>
              <a:buFont typeface="Arial"/>
              <a:buChar char="●"/>
            </a:pPr>
            <a:r>
              <a:rPr b="1" i="0" lang="en" sz="1400" u="none" cap="none" strike="noStrike">
                <a:solidFill>
                  <a:srgbClr val="595959"/>
                </a:solidFill>
                <a:latin typeface="Century Gothic"/>
                <a:ea typeface="Century Gothic"/>
                <a:cs typeface="Century Gothic"/>
                <a:sym typeface="Century Gothic"/>
              </a:rPr>
              <a:t>Community of practice </a:t>
            </a:r>
            <a:r>
              <a:rPr b="0" i="0" lang="en" sz="1400" u="none" cap="none" strike="noStrike">
                <a:solidFill>
                  <a:srgbClr val="595959"/>
                </a:solidFill>
                <a:latin typeface="Century Gothic"/>
                <a:ea typeface="Century Gothic"/>
                <a:cs typeface="Century Gothic"/>
                <a:sym typeface="Century Gothic"/>
              </a:rPr>
              <a:t>(technicians </a:t>
            </a:r>
            <a:br>
              <a:rPr b="0" i="0" lang="en" sz="1400" u="none" cap="none" strike="noStrike">
                <a:solidFill>
                  <a:srgbClr val="595959"/>
                </a:solidFill>
                <a:latin typeface="Century Gothic"/>
                <a:ea typeface="Century Gothic"/>
                <a:cs typeface="Century Gothic"/>
                <a:sym typeface="Century Gothic"/>
              </a:rPr>
            </a:br>
            <a:r>
              <a:rPr b="0" i="0" lang="en" sz="1400" u="none" cap="none" strike="noStrike">
                <a:solidFill>
                  <a:srgbClr val="595959"/>
                </a:solidFill>
                <a:latin typeface="Century Gothic"/>
                <a:ea typeface="Century Gothic"/>
                <a:cs typeface="Century Gothic"/>
                <a:sym typeface="Century Gothic"/>
              </a:rPr>
              <a:t>supporting other technicians).</a:t>
            </a:r>
            <a:endParaRPr/>
          </a:p>
          <a:p>
            <a:pPr indent="-317500" lvl="0" marL="457200" marR="0" rtl="0" algn="l">
              <a:lnSpc>
                <a:spcPct val="100000"/>
              </a:lnSpc>
              <a:spcBef>
                <a:spcPts val="0"/>
              </a:spcBef>
              <a:spcAft>
                <a:spcPts val="0"/>
              </a:spcAft>
              <a:buClr>
                <a:srgbClr val="595959"/>
              </a:buClr>
              <a:buSzPts val="1400"/>
              <a:buFont typeface="Arial"/>
              <a:buChar char="●"/>
            </a:pPr>
            <a:r>
              <a:rPr b="1" i="0" lang="en" sz="1400" u="none" cap="none" strike="noStrike">
                <a:solidFill>
                  <a:srgbClr val="595959"/>
                </a:solidFill>
                <a:latin typeface="Century Gothic"/>
                <a:ea typeface="Century Gothic"/>
                <a:cs typeface="Century Gothic"/>
                <a:sym typeface="Century Gothic"/>
              </a:rPr>
              <a:t>Scheduled check in calls</a:t>
            </a:r>
            <a:r>
              <a:rPr b="0" i="0" lang="en" sz="1400" u="none" cap="none" strike="noStrike">
                <a:solidFill>
                  <a:srgbClr val="595959"/>
                </a:solidFill>
                <a:latin typeface="Century Gothic"/>
                <a:ea typeface="Century Gothic"/>
                <a:cs typeface="Century Gothic"/>
                <a:sym typeface="Century Gothic"/>
              </a:rPr>
              <a:t> (individual or group).</a:t>
            </a:r>
            <a:endParaRPr/>
          </a:p>
          <a:p>
            <a:pPr indent="-317500" lvl="0" marL="457200" marR="0" rtl="0" algn="l">
              <a:lnSpc>
                <a:spcPct val="100000"/>
              </a:lnSpc>
              <a:spcBef>
                <a:spcPts val="0"/>
              </a:spcBef>
              <a:spcAft>
                <a:spcPts val="0"/>
              </a:spcAft>
              <a:buClr>
                <a:srgbClr val="595959"/>
              </a:buClr>
              <a:buSzPts val="1400"/>
              <a:buFont typeface="Arial"/>
              <a:buChar char="●"/>
            </a:pPr>
            <a:r>
              <a:rPr b="0" i="0" lang="en" sz="1400" u="none" cap="none" strike="noStrike">
                <a:solidFill>
                  <a:srgbClr val="595959"/>
                </a:solidFill>
                <a:latin typeface="Century Gothic"/>
                <a:ea typeface="Century Gothic"/>
                <a:cs typeface="Century Gothic"/>
                <a:sym typeface="Century Gothic"/>
              </a:rPr>
              <a:t>Access to </a:t>
            </a:r>
            <a:r>
              <a:rPr b="1" i="0" lang="en" sz="1400" u="none" cap="none" strike="noStrike">
                <a:solidFill>
                  <a:srgbClr val="595959"/>
                </a:solidFill>
                <a:latin typeface="Century Gothic"/>
                <a:ea typeface="Century Gothic"/>
                <a:cs typeface="Century Gothic"/>
                <a:sym typeface="Century Gothic"/>
              </a:rPr>
              <a:t>online content</a:t>
            </a:r>
            <a:r>
              <a:rPr b="0" i="0" lang="en" sz="1400" u="none" cap="none" strike="noStrike">
                <a:solidFill>
                  <a:srgbClr val="595959"/>
                </a:solidFill>
                <a:latin typeface="Century Gothic"/>
                <a:ea typeface="Century Gothic"/>
                <a:cs typeface="Century Gothic"/>
                <a:sym typeface="Century Gothic"/>
              </a:rPr>
              <a:t>.</a:t>
            </a:r>
            <a:endParaRPr b="1" i="0" sz="1400" u="none" cap="none" strike="noStrike">
              <a:solidFill>
                <a:srgbClr val="595959"/>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rgbClr val="595959"/>
              </a:buClr>
              <a:buSzPts val="1400"/>
              <a:buFont typeface="Arial"/>
              <a:buChar char="●"/>
            </a:pPr>
            <a:r>
              <a:rPr b="1" i="0" lang="en" sz="1400" u="none" cap="none" strike="noStrike">
                <a:solidFill>
                  <a:srgbClr val="595959"/>
                </a:solidFill>
                <a:latin typeface="Century Gothic"/>
                <a:ea typeface="Century Gothic"/>
                <a:cs typeface="Century Gothic"/>
                <a:sym typeface="Century Gothic"/>
              </a:rPr>
              <a:t>Refresher training</a:t>
            </a:r>
            <a:r>
              <a:rPr b="0" i="0" lang="en" sz="1400" u="none" cap="none" strike="noStrike">
                <a:solidFill>
                  <a:srgbClr val="595959"/>
                </a:solidFill>
                <a:latin typeface="Century Gothic"/>
                <a:ea typeface="Century Gothic"/>
                <a:cs typeface="Century Gothic"/>
                <a:sym typeface="Century Gothic"/>
              </a:rPr>
              <a:t>.</a:t>
            </a:r>
            <a:endParaRPr b="1" i="0" sz="1400" u="none" cap="none" strike="noStrike">
              <a:solidFill>
                <a:srgbClr val="595959"/>
              </a:solidFill>
              <a:latin typeface="Century Gothic"/>
              <a:ea typeface="Century Gothic"/>
              <a:cs typeface="Century Gothic"/>
              <a:sym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82"/>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Project BOXER Training Process: Planning</a:t>
            </a:r>
            <a:endParaRPr/>
          </a:p>
        </p:txBody>
      </p:sp>
      <p:sp>
        <p:nvSpPr>
          <p:cNvPr id="606" name="Google Shape;606;p82"/>
          <p:cNvSpPr txBox="1"/>
          <p:nvPr>
            <p:ph idx="1" type="body"/>
          </p:nvPr>
        </p:nvSpPr>
        <p:spPr>
          <a:xfrm>
            <a:off x="311700" y="671300"/>
            <a:ext cx="8520600" cy="1391400"/>
          </a:xfrm>
          <a:prstGeom prst="rect">
            <a:avLst/>
          </a:prstGeom>
          <a:noFill/>
          <a:ln>
            <a:noFill/>
          </a:ln>
        </p:spPr>
        <p:txBody>
          <a:bodyPr anchorCtr="0" anchor="t" bIns="91425" lIns="0" spcFirstLastPara="1" rIns="0" wrap="square" tIns="91425">
            <a:spAutoFit/>
          </a:bodyPr>
          <a:lstStyle/>
          <a:p>
            <a:pPr indent="-317500" lvl="0" marL="457200" rtl="0" algn="l">
              <a:lnSpc>
                <a:spcPct val="115000"/>
              </a:lnSpc>
              <a:spcBef>
                <a:spcPts val="0"/>
              </a:spcBef>
              <a:spcAft>
                <a:spcPts val="0"/>
              </a:spcAft>
              <a:buSzPts val="1400"/>
              <a:buAutoNum type="arabicPeriod"/>
            </a:pPr>
            <a:r>
              <a:rPr lang="en"/>
              <a:t>PR submits a formal request for training by completing the </a:t>
            </a:r>
            <a:r>
              <a:rPr lang="en" u="sng">
                <a:solidFill>
                  <a:schemeClr val="hlink"/>
                </a:solidFill>
                <a:hlinkClick r:id="rId3"/>
              </a:rPr>
              <a:t>Training Request Form</a:t>
            </a:r>
            <a:r>
              <a:rPr lang="en"/>
              <a:t>.</a:t>
            </a:r>
            <a:endParaRPr/>
          </a:p>
          <a:p>
            <a:pPr indent="-317500" lvl="0" marL="457200" rtl="0" algn="l">
              <a:lnSpc>
                <a:spcPct val="115000"/>
              </a:lnSpc>
              <a:spcBef>
                <a:spcPts val="0"/>
              </a:spcBef>
              <a:spcAft>
                <a:spcPts val="0"/>
              </a:spcAft>
              <a:buSzPts val="1400"/>
              <a:buAutoNum type="arabicPeriod"/>
            </a:pPr>
            <a:r>
              <a:rPr lang="en"/>
              <a:t>BHI schedules a consultation within two days of receiving training request.</a:t>
            </a:r>
            <a:endParaRPr/>
          </a:p>
          <a:p>
            <a:pPr indent="-317500" lvl="0" marL="457200" rtl="0" algn="l">
              <a:lnSpc>
                <a:spcPct val="115000"/>
              </a:lnSpc>
              <a:spcBef>
                <a:spcPts val="0"/>
              </a:spcBef>
              <a:spcAft>
                <a:spcPts val="0"/>
              </a:spcAft>
              <a:buSzPts val="1400"/>
              <a:buAutoNum type="arabicPeriod"/>
            </a:pPr>
            <a:r>
              <a:rPr lang="en"/>
              <a:t>BHI and PR meet to discuss the specific training needs.</a:t>
            </a:r>
            <a:endParaRPr/>
          </a:p>
          <a:p>
            <a:pPr indent="-317500" lvl="0" marL="457200" rtl="0" algn="l">
              <a:lnSpc>
                <a:spcPct val="115000"/>
              </a:lnSpc>
              <a:spcBef>
                <a:spcPts val="0"/>
              </a:spcBef>
              <a:spcAft>
                <a:spcPts val="0"/>
              </a:spcAft>
              <a:buSzPts val="1400"/>
              <a:buAutoNum type="arabicPeriod"/>
            </a:pPr>
            <a:r>
              <a:rPr lang="en"/>
              <a:t>BHI holds coordination calls with PRs and, as needed, with other in-country stakeholders, to refine needs and strategy for the trainings</a:t>
            </a:r>
            <a:r>
              <a:rPr lang="en" sz="1100">
                <a:solidFill>
                  <a:schemeClr val="dk1"/>
                </a:solidFill>
                <a:highlight>
                  <a:srgbClr val="FFFFFF"/>
                </a:highlight>
                <a:latin typeface="Arial"/>
                <a:ea typeface="Arial"/>
                <a:cs typeface="Arial"/>
                <a:sym typeface="Arial"/>
              </a:rPr>
              <a:t>.</a:t>
            </a:r>
            <a:endParaRPr/>
          </a:p>
        </p:txBody>
      </p:sp>
      <p:sp>
        <p:nvSpPr>
          <p:cNvPr id="607" name="Google Shape;607;p82"/>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608" name="Google Shape;608;p82"/>
          <p:cNvSpPr txBox="1"/>
          <p:nvPr>
            <p:ph idx="1" type="body"/>
          </p:nvPr>
        </p:nvSpPr>
        <p:spPr>
          <a:xfrm>
            <a:off x="4626475" y="2136175"/>
            <a:ext cx="4218000" cy="23082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lang="en" sz="1200"/>
              <a:t>The </a:t>
            </a:r>
            <a:r>
              <a:rPr b="1" lang="en" sz="1200"/>
              <a:t>Principal Recipient (PR)</a:t>
            </a:r>
            <a:r>
              <a:rPr lang="en" sz="1200"/>
              <a:t> is responsible for remaining logistics, including (but not limited to):</a:t>
            </a:r>
            <a:endParaRPr sz="1200"/>
          </a:p>
          <a:p>
            <a:pPr indent="-317500" lvl="0" marL="457200" rtl="0" algn="l">
              <a:lnSpc>
                <a:spcPct val="115000"/>
              </a:lnSpc>
              <a:spcBef>
                <a:spcPts val="0"/>
              </a:spcBef>
              <a:spcAft>
                <a:spcPts val="0"/>
              </a:spcAft>
              <a:buSzPts val="1400"/>
              <a:buChar char="●"/>
            </a:pPr>
            <a:r>
              <a:rPr lang="en" sz="1200"/>
              <a:t>Identifying a venue for the training.</a:t>
            </a:r>
            <a:endParaRPr sz="1200"/>
          </a:p>
          <a:p>
            <a:pPr indent="-317500" lvl="0" marL="457200" rtl="0" algn="l">
              <a:lnSpc>
                <a:spcPct val="115000"/>
              </a:lnSpc>
              <a:spcBef>
                <a:spcPts val="0"/>
              </a:spcBef>
              <a:spcAft>
                <a:spcPts val="0"/>
              </a:spcAft>
              <a:buSzPts val="1400"/>
              <a:buChar char="●"/>
            </a:pPr>
            <a:r>
              <a:rPr lang="en" sz="1200"/>
              <a:t>Sending invitations to trainees and confirms attendance prior to training.</a:t>
            </a:r>
            <a:endParaRPr sz="1200"/>
          </a:p>
          <a:p>
            <a:pPr indent="-317500" lvl="0" marL="457200" rtl="0" algn="l">
              <a:lnSpc>
                <a:spcPct val="115000"/>
              </a:lnSpc>
              <a:spcBef>
                <a:spcPts val="0"/>
              </a:spcBef>
              <a:spcAft>
                <a:spcPts val="0"/>
              </a:spcAft>
              <a:buSzPts val="1400"/>
              <a:buChar char="●"/>
            </a:pPr>
            <a:r>
              <a:rPr lang="en" sz="1200"/>
              <a:t>Arranging lodging and transportation for trainees, if required.</a:t>
            </a:r>
            <a:endParaRPr sz="1200"/>
          </a:p>
          <a:p>
            <a:pPr indent="-317500" lvl="0" marL="457200" rtl="0" algn="l">
              <a:lnSpc>
                <a:spcPct val="115000"/>
              </a:lnSpc>
              <a:spcBef>
                <a:spcPts val="0"/>
              </a:spcBef>
              <a:spcAft>
                <a:spcPts val="0"/>
              </a:spcAft>
              <a:buSzPts val="1400"/>
              <a:buChar char="●"/>
            </a:pPr>
            <a:r>
              <a:rPr lang="en" sz="1200"/>
              <a:t>Arranging per diems and transport payments for trainees.</a:t>
            </a:r>
            <a:endParaRPr sz="1200"/>
          </a:p>
          <a:p>
            <a:pPr indent="-317500" lvl="0" marL="457200" rtl="0" algn="l">
              <a:lnSpc>
                <a:spcPct val="115000"/>
              </a:lnSpc>
              <a:spcBef>
                <a:spcPts val="0"/>
              </a:spcBef>
              <a:spcAft>
                <a:spcPts val="0"/>
              </a:spcAft>
              <a:buSzPts val="1400"/>
              <a:buChar char="●"/>
            </a:pPr>
            <a:r>
              <a:rPr lang="en" sz="1200"/>
              <a:t>Providing refreshments during training.</a:t>
            </a:r>
            <a:endParaRPr sz="1200"/>
          </a:p>
        </p:txBody>
      </p:sp>
      <p:sp>
        <p:nvSpPr>
          <p:cNvPr id="609" name="Google Shape;609;p82"/>
          <p:cNvSpPr txBox="1"/>
          <p:nvPr>
            <p:ph idx="1" type="body"/>
          </p:nvPr>
        </p:nvSpPr>
        <p:spPr>
          <a:xfrm>
            <a:off x="299525" y="2021875"/>
            <a:ext cx="3875400" cy="24228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1000"/>
              </a:spcBef>
              <a:spcAft>
                <a:spcPts val="0"/>
              </a:spcAft>
              <a:buSzPts val="1400"/>
              <a:buNone/>
            </a:pPr>
            <a:r>
              <a:rPr lang="en" sz="1200">
                <a:solidFill>
                  <a:schemeClr val="dk2"/>
                </a:solidFill>
              </a:rPr>
              <a:t>Following the consultation,</a:t>
            </a:r>
            <a:r>
              <a:rPr b="1" lang="en" sz="1200">
                <a:solidFill>
                  <a:schemeClr val="dk2"/>
                </a:solidFill>
              </a:rPr>
              <a:t> </a:t>
            </a:r>
            <a:r>
              <a:rPr lang="en" sz="1200">
                <a:solidFill>
                  <a:schemeClr val="dk2"/>
                </a:solidFill>
              </a:rPr>
              <a:t>the</a:t>
            </a:r>
            <a:r>
              <a:rPr b="1" lang="en" sz="1200">
                <a:solidFill>
                  <a:schemeClr val="dk2"/>
                </a:solidFill>
              </a:rPr>
              <a:t> BHI team </a:t>
            </a:r>
            <a:r>
              <a:rPr lang="en" sz="1200">
                <a:solidFill>
                  <a:schemeClr val="dk2"/>
                </a:solidFill>
              </a:rPr>
              <a:t>handles the following logistics:</a:t>
            </a:r>
            <a:endParaRPr sz="1200"/>
          </a:p>
          <a:p>
            <a:pPr indent="-317500" lvl="0" marL="457200" rtl="0" algn="l">
              <a:lnSpc>
                <a:spcPct val="115000"/>
              </a:lnSpc>
              <a:spcBef>
                <a:spcPts val="0"/>
              </a:spcBef>
              <a:spcAft>
                <a:spcPts val="0"/>
              </a:spcAft>
              <a:buSzPts val="1400"/>
              <a:buChar char="●"/>
            </a:pPr>
            <a:r>
              <a:rPr lang="en" sz="1200"/>
              <a:t>Developing Terms of Reference and strategy for the training.</a:t>
            </a:r>
            <a:endParaRPr sz="1200"/>
          </a:p>
          <a:p>
            <a:pPr indent="-317500" lvl="0" marL="457200" rtl="0" algn="l">
              <a:lnSpc>
                <a:spcPct val="115000"/>
              </a:lnSpc>
              <a:spcBef>
                <a:spcPts val="0"/>
              </a:spcBef>
              <a:spcAft>
                <a:spcPts val="0"/>
              </a:spcAft>
              <a:buSzPts val="1400"/>
              <a:buChar char="●"/>
            </a:pPr>
            <a:r>
              <a:rPr lang="en" sz="1200"/>
              <a:t>Presenting training materials and provides hands-on training with the PSA plant.</a:t>
            </a:r>
            <a:endParaRPr sz="1200"/>
          </a:p>
          <a:p>
            <a:pPr indent="-317500" lvl="0" marL="457200" rtl="0" algn="l">
              <a:lnSpc>
                <a:spcPct val="115000"/>
              </a:lnSpc>
              <a:spcBef>
                <a:spcPts val="0"/>
              </a:spcBef>
              <a:spcAft>
                <a:spcPts val="0"/>
              </a:spcAft>
              <a:buSzPts val="1400"/>
              <a:buChar char="●"/>
            </a:pPr>
            <a:r>
              <a:rPr lang="en" sz="1200"/>
              <a:t>Providing trainees with copies of training materials.</a:t>
            </a:r>
            <a:endParaRPr sz="1200"/>
          </a:p>
          <a:p>
            <a:pPr indent="-317500" lvl="0" marL="457200" rtl="0" algn="l">
              <a:lnSpc>
                <a:spcPct val="115000"/>
              </a:lnSpc>
              <a:spcBef>
                <a:spcPts val="0"/>
              </a:spcBef>
              <a:spcAft>
                <a:spcPts val="0"/>
              </a:spcAft>
              <a:buSzPts val="1400"/>
              <a:buChar char="●"/>
            </a:pPr>
            <a:r>
              <a:rPr lang="en" sz="1200"/>
              <a:t>Awarding certificates to trainees at the completion of the training.</a:t>
            </a:r>
            <a:endParaRPr sz="1200"/>
          </a:p>
        </p:txBody>
      </p:sp>
      <p:cxnSp>
        <p:nvCxnSpPr>
          <p:cNvPr id="610" name="Google Shape;610;p82"/>
          <p:cNvCxnSpPr/>
          <p:nvPr/>
        </p:nvCxnSpPr>
        <p:spPr>
          <a:xfrm flipH="1">
            <a:off x="4361575" y="2136175"/>
            <a:ext cx="3600" cy="2662800"/>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83"/>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lang="en"/>
              <a:t>Project BOXER Training Process: Financials</a:t>
            </a:r>
            <a:endParaRPr/>
          </a:p>
        </p:txBody>
      </p:sp>
      <p:sp>
        <p:nvSpPr>
          <p:cNvPr id="616" name="Google Shape;616;p83"/>
          <p:cNvSpPr txBox="1"/>
          <p:nvPr>
            <p:ph idx="1" type="body"/>
          </p:nvPr>
        </p:nvSpPr>
        <p:spPr>
          <a:xfrm>
            <a:off x="311175" y="905800"/>
            <a:ext cx="8520600" cy="4075800"/>
          </a:xfrm>
          <a:prstGeom prst="rect">
            <a:avLst/>
          </a:prstGeom>
          <a:noFill/>
          <a:ln>
            <a:noFill/>
          </a:ln>
        </p:spPr>
        <p:txBody>
          <a:bodyPr anchorCtr="0" anchor="t" bIns="91425" lIns="0" spcFirstLastPara="1" rIns="0" wrap="square" tIns="91425">
            <a:spAutoFit/>
          </a:bodyPr>
          <a:lstStyle/>
          <a:p>
            <a:pPr indent="0" lvl="0" marL="0" rtl="0" algn="l">
              <a:lnSpc>
                <a:spcPct val="115000"/>
              </a:lnSpc>
              <a:spcBef>
                <a:spcPts val="0"/>
              </a:spcBef>
              <a:spcAft>
                <a:spcPts val="0"/>
              </a:spcAft>
              <a:buSzPts val="1400"/>
              <a:buNone/>
            </a:pPr>
            <a:r>
              <a:rPr lang="en" sz="1600"/>
              <a:t>The following training costs are covered by </a:t>
            </a:r>
            <a:r>
              <a:rPr b="1" lang="en" sz="1600"/>
              <a:t>the</a:t>
            </a:r>
            <a:r>
              <a:rPr lang="en" sz="1600"/>
              <a:t> </a:t>
            </a:r>
            <a:r>
              <a:rPr b="1" lang="en" sz="1600"/>
              <a:t>Global Fund</a:t>
            </a:r>
            <a:r>
              <a:rPr lang="en" sz="1600"/>
              <a:t> through </a:t>
            </a:r>
            <a:r>
              <a:rPr b="1" lang="en" sz="1600"/>
              <a:t>Project BOXER:</a:t>
            </a:r>
            <a:endParaRPr sz="1600">
              <a:solidFill>
                <a:schemeClr val="dk2"/>
              </a:solidFill>
            </a:endParaRPr>
          </a:p>
          <a:p>
            <a:pPr indent="-330200" lvl="0" marL="914400" rtl="0" algn="l">
              <a:lnSpc>
                <a:spcPct val="100000"/>
              </a:lnSpc>
              <a:spcBef>
                <a:spcPts val="0"/>
              </a:spcBef>
              <a:spcAft>
                <a:spcPts val="0"/>
              </a:spcAft>
              <a:buClr>
                <a:schemeClr val="dk2"/>
              </a:buClr>
              <a:buSzPts val="1600"/>
              <a:buAutoNum type="arabicPeriod"/>
            </a:pPr>
            <a:r>
              <a:rPr lang="en" sz="1600">
                <a:solidFill>
                  <a:schemeClr val="dk2"/>
                </a:solidFill>
              </a:rPr>
              <a:t>BHI’s costs</a:t>
            </a:r>
            <a:r>
              <a:rPr i="1" lang="en">
                <a:solidFill>
                  <a:schemeClr val="dk2"/>
                </a:solidFill>
              </a:rPr>
              <a:t> (staff time, flights, accommodations, etc.)</a:t>
            </a:r>
            <a:endParaRPr i="1">
              <a:solidFill>
                <a:schemeClr val="dk2"/>
              </a:solidFill>
            </a:endParaRPr>
          </a:p>
          <a:p>
            <a:pPr indent="-330200" lvl="0" marL="914400" rtl="0" algn="l">
              <a:lnSpc>
                <a:spcPct val="100000"/>
              </a:lnSpc>
              <a:spcBef>
                <a:spcPts val="0"/>
              </a:spcBef>
              <a:spcAft>
                <a:spcPts val="0"/>
              </a:spcAft>
              <a:buClr>
                <a:schemeClr val="dk2"/>
              </a:buClr>
              <a:buSzPts val="1600"/>
              <a:buAutoNum type="arabicPeriod"/>
            </a:pPr>
            <a:r>
              <a:rPr lang="en" sz="1600">
                <a:solidFill>
                  <a:schemeClr val="dk2"/>
                </a:solidFill>
              </a:rPr>
              <a:t>Training materials </a:t>
            </a:r>
            <a:r>
              <a:rPr i="1" lang="en">
                <a:solidFill>
                  <a:schemeClr val="dk2"/>
                </a:solidFill>
              </a:rPr>
              <a:t>(printing hard copies, flash drives for digital copies, etc.)</a:t>
            </a:r>
            <a:r>
              <a:rPr lang="en">
                <a:solidFill>
                  <a:schemeClr val="dk2"/>
                </a:solidFill>
              </a:rPr>
              <a:t> </a:t>
            </a:r>
            <a:endParaRPr>
              <a:solidFill>
                <a:schemeClr val="dk2"/>
              </a:solidFill>
            </a:endParaRPr>
          </a:p>
          <a:p>
            <a:pPr indent="-330200" lvl="0" marL="914400" rtl="0" algn="l">
              <a:lnSpc>
                <a:spcPct val="100000"/>
              </a:lnSpc>
              <a:spcBef>
                <a:spcPts val="0"/>
              </a:spcBef>
              <a:spcAft>
                <a:spcPts val="0"/>
              </a:spcAft>
              <a:buClr>
                <a:schemeClr val="dk2"/>
              </a:buClr>
              <a:buSzPts val="1600"/>
              <a:buAutoNum type="arabicPeriod"/>
            </a:pPr>
            <a:r>
              <a:rPr lang="en" sz="1600">
                <a:solidFill>
                  <a:schemeClr val="dk2"/>
                </a:solidFill>
              </a:rPr>
              <a:t>Training certificates</a:t>
            </a:r>
            <a:endParaRPr sz="1600">
              <a:solidFill>
                <a:schemeClr val="dk2"/>
              </a:solidFill>
            </a:endParaRPr>
          </a:p>
          <a:p>
            <a:pPr indent="-330200" lvl="0" marL="914400" rtl="0" algn="l">
              <a:lnSpc>
                <a:spcPct val="100000"/>
              </a:lnSpc>
              <a:spcBef>
                <a:spcPts val="0"/>
              </a:spcBef>
              <a:spcAft>
                <a:spcPts val="0"/>
              </a:spcAft>
              <a:buClr>
                <a:schemeClr val="dk2"/>
              </a:buClr>
              <a:buSzPts val="1600"/>
              <a:buAutoNum type="arabicPeriod"/>
            </a:pPr>
            <a:r>
              <a:rPr lang="en" sz="1600">
                <a:solidFill>
                  <a:schemeClr val="dk2"/>
                </a:solidFill>
              </a:rPr>
              <a:t>Visibility and communications items</a:t>
            </a:r>
            <a:r>
              <a:rPr i="1" lang="en" sz="1500">
                <a:solidFill>
                  <a:schemeClr val="dk2"/>
                </a:solidFill>
              </a:rPr>
              <a:t> </a:t>
            </a:r>
            <a:r>
              <a:rPr i="1" lang="en">
                <a:solidFill>
                  <a:schemeClr val="dk2"/>
                </a:solidFill>
              </a:rPr>
              <a:t>(i.e. banners, signage, t-shirts, hats)</a:t>
            </a:r>
            <a:endParaRPr i="1">
              <a:solidFill>
                <a:schemeClr val="dk2"/>
              </a:solidFill>
            </a:endParaRPr>
          </a:p>
          <a:p>
            <a:pPr indent="-323850" lvl="0" marL="914400" rtl="0" algn="l">
              <a:lnSpc>
                <a:spcPct val="100000"/>
              </a:lnSpc>
              <a:spcBef>
                <a:spcPts val="0"/>
              </a:spcBef>
              <a:spcAft>
                <a:spcPts val="0"/>
              </a:spcAft>
              <a:buClr>
                <a:schemeClr val="dk2"/>
              </a:buClr>
              <a:buSzPts val="1500"/>
              <a:buAutoNum type="arabicPeriod"/>
            </a:pPr>
            <a:r>
              <a:rPr lang="en" sz="1600">
                <a:solidFill>
                  <a:schemeClr val="dk2"/>
                </a:solidFill>
              </a:rPr>
              <a:t>PSA plant tool kits for maintenance trainings</a:t>
            </a:r>
            <a:r>
              <a:rPr i="1" lang="en" sz="1500">
                <a:solidFill>
                  <a:schemeClr val="dk2"/>
                </a:solidFill>
              </a:rPr>
              <a:t> </a:t>
            </a:r>
            <a:r>
              <a:rPr i="1" lang="en">
                <a:solidFill>
                  <a:schemeClr val="dk2"/>
                </a:solidFill>
              </a:rPr>
              <a:t>(one tool kit per hospital represented)</a:t>
            </a:r>
            <a:endParaRPr i="1">
              <a:solidFill>
                <a:schemeClr val="dk2"/>
              </a:solidFill>
            </a:endParaRPr>
          </a:p>
          <a:p>
            <a:pPr indent="-330200" lvl="0" marL="914400" rtl="0" algn="l">
              <a:lnSpc>
                <a:spcPct val="100000"/>
              </a:lnSpc>
              <a:spcBef>
                <a:spcPts val="0"/>
              </a:spcBef>
              <a:spcAft>
                <a:spcPts val="0"/>
              </a:spcAft>
              <a:buClr>
                <a:schemeClr val="dk2"/>
              </a:buClr>
              <a:buSzPts val="1600"/>
              <a:buAutoNum type="arabicPeriod"/>
            </a:pPr>
            <a:r>
              <a:rPr lang="en" sz="1600">
                <a:solidFill>
                  <a:schemeClr val="dk2"/>
                </a:solidFill>
              </a:rPr>
              <a:t>Booster compressor tool kits for maintenance trainings </a:t>
            </a:r>
            <a:r>
              <a:rPr i="1" lang="en">
                <a:solidFill>
                  <a:schemeClr val="dk2"/>
                </a:solidFill>
              </a:rPr>
              <a:t>(one tool kit per hospital represented, as needed)</a:t>
            </a:r>
            <a:endParaRPr i="1">
              <a:solidFill>
                <a:schemeClr val="dk2"/>
              </a:solidFill>
            </a:endParaRPr>
          </a:p>
          <a:p>
            <a:pPr indent="0" lvl="0" marL="0" rtl="0" algn="l">
              <a:lnSpc>
                <a:spcPct val="100000"/>
              </a:lnSpc>
              <a:spcBef>
                <a:spcPts val="0"/>
              </a:spcBef>
              <a:spcAft>
                <a:spcPts val="0"/>
              </a:spcAft>
              <a:buSzPts val="1400"/>
              <a:buNone/>
            </a:pPr>
            <a:r>
              <a:t/>
            </a:r>
            <a:endParaRPr sz="1000"/>
          </a:p>
          <a:p>
            <a:pPr indent="0" lvl="0" marL="0" rtl="0" algn="l">
              <a:lnSpc>
                <a:spcPct val="115000"/>
              </a:lnSpc>
              <a:spcBef>
                <a:spcPts val="0"/>
              </a:spcBef>
              <a:spcAft>
                <a:spcPts val="0"/>
              </a:spcAft>
              <a:buSzPts val="1400"/>
              <a:buNone/>
            </a:pPr>
            <a:r>
              <a:rPr lang="en" sz="1600"/>
              <a:t>The </a:t>
            </a:r>
            <a:r>
              <a:rPr b="1" lang="en" sz="1600"/>
              <a:t>PR</a:t>
            </a:r>
            <a:r>
              <a:rPr lang="en" sz="1600"/>
              <a:t> is responsible for the in-country training costs including:</a:t>
            </a:r>
            <a:endParaRPr sz="1600"/>
          </a:p>
          <a:p>
            <a:pPr indent="-330200" lvl="0" marL="914400" rtl="0" algn="l">
              <a:lnSpc>
                <a:spcPct val="100000"/>
              </a:lnSpc>
              <a:spcBef>
                <a:spcPts val="0"/>
              </a:spcBef>
              <a:spcAft>
                <a:spcPts val="0"/>
              </a:spcAft>
              <a:buClr>
                <a:schemeClr val="dk2"/>
              </a:buClr>
              <a:buSzPts val="1600"/>
              <a:buAutoNum type="arabicPeriod"/>
            </a:pPr>
            <a:r>
              <a:rPr lang="en" sz="1600">
                <a:solidFill>
                  <a:schemeClr val="dk2"/>
                </a:solidFill>
              </a:rPr>
              <a:t>Venue</a:t>
            </a:r>
            <a:endParaRPr sz="1600">
              <a:solidFill>
                <a:schemeClr val="dk2"/>
              </a:solidFill>
            </a:endParaRPr>
          </a:p>
          <a:p>
            <a:pPr indent="-330200" lvl="0" marL="914400" rtl="0" algn="l">
              <a:lnSpc>
                <a:spcPct val="100000"/>
              </a:lnSpc>
              <a:spcBef>
                <a:spcPts val="0"/>
              </a:spcBef>
              <a:spcAft>
                <a:spcPts val="0"/>
              </a:spcAft>
              <a:buClr>
                <a:schemeClr val="dk2"/>
              </a:buClr>
              <a:buSzPts val="1600"/>
              <a:buAutoNum type="arabicPeriod"/>
            </a:pPr>
            <a:r>
              <a:rPr lang="en" sz="1600">
                <a:solidFill>
                  <a:schemeClr val="dk2"/>
                </a:solidFill>
              </a:rPr>
              <a:t>Trainee lodging and meals</a:t>
            </a:r>
            <a:endParaRPr sz="1600">
              <a:solidFill>
                <a:schemeClr val="dk2"/>
              </a:solidFill>
            </a:endParaRPr>
          </a:p>
          <a:p>
            <a:pPr indent="-330200" lvl="0" marL="914400" rtl="0" algn="l">
              <a:lnSpc>
                <a:spcPct val="100000"/>
              </a:lnSpc>
              <a:spcBef>
                <a:spcPts val="0"/>
              </a:spcBef>
              <a:spcAft>
                <a:spcPts val="0"/>
              </a:spcAft>
              <a:buClr>
                <a:schemeClr val="dk2"/>
              </a:buClr>
              <a:buSzPts val="1600"/>
              <a:buAutoNum type="arabicPeriod"/>
            </a:pPr>
            <a:r>
              <a:rPr lang="en" sz="1600">
                <a:solidFill>
                  <a:schemeClr val="dk2"/>
                </a:solidFill>
              </a:rPr>
              <a:t>Transportation </a:t>
            </a:r>
            <a:r>
              <a:rPr i="1" lang="en">
                <a:solidFill>
                  <a:schemeClr val="dk2"/>
                </a:solidFill>
              </a:rPr>
              <a:t>(to the venue, to the PSA plant, etc.)</a:t>
            </a:r>
            <a:endParaRPr i="1">
              <a:solidFill>
                <a:schemeClr val="dk2"/>
              </a:solidFill>
            </a:endParaRPr>
          </a:p>
          <a:p>
            <a:pPr indent="-330200" lvl="0" marL="914400" rtl="0" algn="l">
              <a:lnSpc>
                <a:spcPct val="100000"/>
              </a:lnSpc>
              <a:spcBef>
                <a:spcPts val="0"/>
              </a:spcBef>
              <a:spcAft>
                <a:spcPts val="0"/>
              </a:spcAft>
              <a:buClr>
                <a:schemeClr val="dk2"/>
              </a:buClr>
              <a:buSzPts val="1600"/>
              <a:buAutoNum type="arabicPeriod"/>
            </a:pPr>
            <a:r>
              <a:rPr lang="en" sz="1600">
                <a:solidFill>
                  <a:schemeClr val="dk2"/>
                </a:solidFill>
              </a:rPr>
              <a:t>Trainee per diems</a:t>
            </a:r>
            <a:endParaRPr sz="1600">
              <a:solidFill>
                <a:schemeClr val="dk2"/>
              </a:solidFill>
            </a:endParaRPr>
          </a:p>
          <a:p>
            <a:pPr indent="-330200" lvl="0" marL="914400" rtl="0" algn="l">
              <a:lnSpc>
                <a:spcPct val="100000"/>
              </a:lnSpc>
              <a:spcBef>
                <a:spcPts val="0"/>
              </a:spcBef>
              <a:spcAft>
                <a:spcPts val="0"/>
              </a:spcAft>
              <a:buClr>
                <a:schemeClr val="dk2"/>
              </a:buClr>
              <a:buSzPts val="1600"/>
              <a:buAutoNum type="arabicPeriod"/>
            </a:pPr>
            <a:r>
              <a:rPr lang="en" sz="1600">
                <a:solidFill>
                  <a:schemeClr val="dk2"/>
                </a:solidFill>
              </a:rPr>
              <a:t>Translators and associated services</a:t>
            </a:r>
            <a:r>
              <a:rPr i="1" lang="en">
                <a:solidFill>
                  <a:schemeClr val="dk2"/>
                </a:solidFill>
              </a:rPr>
              <a:t> (if needed)</a:t>
            </a:r>
            <a:endParaRPr i="1">
              <a:solidFill>
                <a:schemeClr val="dk2"/>
              </a:solidFill>
            </a:endParaRPr>
          </a:p>
          <a:p>
            <a:pPr indent="-330200" lvl="0" marL="914400" rtl="0" algn="l">
              <a:lnSpc>
                <a:spcPct val="100000"/>
              </a:lnSpc>
              <a:spcBef>
                <a:spcPts val="0"/>
              </a:spcBef>
              <a:spcAft>
                <a:spcPts val="0"/>
              </a:spcAft>
              <a:buClr>
                <a:schemeClr val="dk2"/>
              </a:buClr>
              <a:buSzPts val="1600"/>
              <a:buAutoNum type="arabicPeriod"/>
            </a:pPr>
            <a:r>
              <a:rPr lang="en" sz="1600">
                <a:solidFill>
                  <a:schemeClr val="dk2"/>
                </a:solidFill>
              </a:rPr>
              <a:t>Any additional miscellaneous costs associated with the in-country training</a:t>
            </a:r>
            <a:endParaRPr sz="1600">
              <a:solidFill>
                <a:schemeClr val="dk2"/>
              </a:solidFill>
            </a:endParaRPr>
          </a:p>
        </p:txBody>
      </p:sp>
      <p:sp>
        <p:nvSpPr>
          <p:cNvPr id="617" name="Google Shape;617;p83"/>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84"/>
          <p:cNvSpPr txBox="1"/>
          <p:nvPr>
            <p:ph idx="12" type="sldNum"/>
          </p:nvPr>
        </p:nvSpPr>
        <p:spPr>
          <a:xfrm>
            <a:off x="8557958" y="46716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623" name="Google Shape;623;p84"/>
          <p:cNvSpPr txBox="1"/>
          <p:nvPr>
            <p:ph type="title"/>
          </p:nvPr>
        </p:nvSpPr>
        <p:spPr>
          <a:xfrm>
            <a:off x="311700" y="126299"/>
            <a:ext cx="8000100" cy="51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3000"/>
              <a:buNone/>
            </a:pPr>
            <a:r>
              <a:rPr lang="en"/>
              <a:t>Project BOXER Training Process: Timeline</a:t>
            </a:r>
            <a:endParaRPr/>
          </a:p>
        </p:txBody>
      </p:sp>
      <p:sp>
        <p:nvSpPr>
          <p:cNvPr id="624" name="Google Shape;624;p84"/>
          <p:cNvSpPr txBox="1"/>
          <p:nvPr/>
        </p:nvSpPr>
        <p:spPr>
          <a:xfrm>
            <a:off x="313925" y="1687176"/>
            <a:ext cx="1505100" cy="246300"/>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Training Consultation</a:t>
            </a:r>
            <a:endParaRPr b="1" i="0" sz="1000" u="none" cap="none" strike="noStrike">
              <a:solidFill>
                <a:srgbClr val="595959"/>
              </a:solidFill>
              <a:latin typeface="Century Gothic"/>
              <a:ea typeface="Century Gothic"/>
              <a:cs typeface="Century Gothic"/>
              <a:sym typeface="Century Gothic"/>
            </a:endParaRPr>
          </a:p>
        </p:txBody>
      </p:sp>
      <p:sp>
        <p:nvSpPr>
          <p:cNvPr id="625" name="Google Shape;625;p84"/>
          <p:cNvSpPr txBox="1"/>
          <p:nvPr/>
        </p:nvSpPr>
        <p:spPr>
          <a:xfrm>
            <a:off x="293675" y="2110488"/>
            <a:ext cx="1545600" cy="1185951"/>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2"/>
                </a:solidFill>
                <a:latin typeface="Century Gothic"/>
                <a:ea typeface="Century Gothic"/>
                <a:cs typeface="Century Gothic"/>
                <a:sym typeface="Century Gothic"/>
              </a:rPr>
              <a:t>Project BOXER team and PR meet to determine unique needs.</a:t>
            </a:r>
            <a:endParaRPr b="0" i="0" sz="8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400"/>
              </a:spcBef>
              <a:spcAft>
                <a:spcPts val="400"/>
              </a:spcAft>
              <a:buClr>
                <a:srgbClr val="000000"/>
              </a:buClr>
              <a:buSzPts val="800"/>
              <a:buFont typeface="Arial"/>
              <a:buNone/>
            </a:pPr>
            <a:r>
              <a:rPr b="0" i="0" lang="en" sz="800" u="none" cap="none" strike="noStrike">
                <a:solidFill>
                  <a:schemeClr val="dk2"/>
                </a:solidFill>
                <a:latin typeface="Century Gothic"/>
                <a:ea typeface="Century Gothic"/>
                <a:cs typeface="Century Gothic"/>
                <a:sym typeface="Century Gothic"/>
              </a:rPr>
              <a:t>With introductions from PR, Project BOXER team engages with other ox</a:t>
            </a:r>
            <a:r>
              <a:rPr b="0" i="0" lang="en" sz="800" u="none" cap="none" strike="noStrike">
                <a:solidFill>
                  <a:srgbClr val="595959"/>
                </a:solidFill>
                <a:latin typeface="Century Gothic"/>
                <a:ea typeface="Century Gothic"/>
                <a:cs typeface="Century Gothic"/>
                <a:sym typeface="Century Gothic"/>
              </a:rPr>
              <a:t>ygen partners in-country.</a:t>
            </a:r>
            <a:endParaRPr b="0" i="0" sz="800" u="none" cap="none" strike="noStrike">
              <a:solidFill>
                <a:srgbClr val="595959"/>
              </a:solidFill>
              <a:latin typeface="Century Gothic"/>
              <a:ea typeface="Century Gothic"/>
              <a:cs typeface="Century Gothic"/>
              <a:sym typeface="Century Gothic"/>
            </a:endParaRPr>
          </a:p>
        </p:txBody>
      </p:sp>
      <p:sp>
        <p:nvSpPr>
          <p:cNvPr id="626" name="Google Shape;626;p84"/>
          <p:cNvSpPr/>
          <p:nvPr/>
        </p:nvSpPr>
        <p:spPr>
          <a:xfrm flipH="1">
            <a:off x="231300" y="1299488"/>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627" name="Google Shape;627;p84"/>
          <p:cNvSpPr/>
          <p:nvPr/>
        </p:nvSpPr>
        <p:spPr>
          <a:xfrm>
            <a:off x="242425" y="1453312"/>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8" name="Google Shape;628;p84"/>
          <p:cNvSpPr txBox="1"/>
          <p:nvPr/>
        </p:nvSpPr>
        <p:spPr>
          <a:xfrm>
            <a:off x="2084436" y="1687176"/>
            <a:ext cx="1505100" cy="423300"/>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 sz="1000" u="none" cap="none" strike="noStrike">
                <a:solidFill>
                  <a:schemeClr val="dk2"/>
                </a:solidFill>
                <a:latin typeface="Century Gothic"/>
                <a:ea typeface="Century Gothic"/>
                <a:cs typeface="Century Gothic"/>
                <a:sym typeface="Century Gothic"/>
              </a:rPr>
              <a:t>Training Planning and In-Country Logistics</a:t>
            </a:r>
            <a:endParaRPr b="1" i="0" sz="1000" u="none" cap="none" strike="noStrike">
              <a:solidFill>
                <a:srgbClr val="595959"/>
              </a:solidFill>
              <a:latin typeface="Century Gothic"/>
              <a:ea typeface="Century Gothic"/>
              <a:cs typeface="Century Gothic"/>
              <a:sym typeface="Century Gothic"/>
            </a:endParaRPr>
          </a:p>
        </p:txBody>
      </p:sp>
      <p:sp>
        <p:nvSpPr>
          <p:cNvPr id="629" name="Google Shape;629;p84"/>
          <p:cNvSpPr txBox="1"/>
          <p:nvPr/>
        </p:nvSpPr>
        <p:spPr>
          <a:xfrm>
            <a:off x="2095974" y="2110488"/>
            <a:ext cx="1545600" cy="902796"/>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2"/>
                </a:solidFill>
                <a:latin typeface="Century Gothic"/>
                <a:ea typeface="Century Gothic"/>
                <a:cs typeface="Century Gothic"/>
                <a:sym typeface="Century Gothic"/>
              </a:rPr>
              <a:t>Project BOXER team prepares strategy and Terms of Reference.</a:t>
            </a:r>
            <a:endParaRPr b="0" i="0" sz="800" u="none" cap="none" strike="noStrike">
              <a:solidFill>
                <a:schemeClr val="dk2"/>
              </a:solidFill>
              <a:latin typeface="Century Gothic"/>
              <a:ea typeface="Century Gothic"/>
              <a:cs typeface="Century Gothic"/>
              <a:sym typeface="Century Gothic"/>
            </a:endParaRPr>
          </a:p>
          <a:p>
            <a:pPr indent="0" lvl="0" marL="0" marR="0" rtl="0" algn="l">
              <a:lnSpc>
                <a:spcPct val="115000"/>
              </a:lnSpc>
              <a:spcBef>
                <a:spcPts val="400"/>
              </a:spcBef>
              <a:spcAft>
                <a:spcPts val="400"/>
              </a:spcAft>
              <a:buClr>
                <a:srgbClr val="000000"/>
              </a:buClr>
              <a:buSzPts val="800"/>
              <a:buFont typeface="Arial"/>
              <a:buNone/>
            </a:pPr>
            <a:r>
              <a:rPr b="0" i="0" lang="en" sz="800" u="none" cap="none" strike="noStrike">
                <a:solidFill>
                  <a:schemeClr val="dk2"/>
                </a:solidFill>
                <a:latin typeface="Century Gothic"/>
                <a:ea typeface="Century Gothic"/>
                <a:cs typeface="Century Gothic"/>
                <a:sym typeface="Century Gothic"/>
              </a:rPr>
              <a:t>PR arranges venue, identifies and invites trainees.</a:t>
            </a:r>
            <a:endParaRPr b="0" i="0" sz="800" u="none" cap="none" strike="noStrike">
              <a:solidFill>
                <a:schemeClr val="dk2"/>
              </a:solidFill>
              <a:latin typeface="Century Gothic"/>
              <a:ea typeface="Century Gothic"/>
              <a:cs typeface="Century Gothic"/>
              <a:sym typeface="Century Gothic"/>
            </a:endParaRPr>
          </a:p>
        </p:txBody>
      </p:sp>
      <p:sp>
        <p:nvSpPr>
          <p:cNvPr id="630" name="Google Shape;630;p84"/>
          <p:cNvSpPr/>
          <p:nvPr/>
        </p:nvSpPr>
        <p:spPr>
          <a:xfrm flipH="1">
            <a:off x="1940249" y="1299488"/>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631" name="Google Shape;631;p84"/>
          <p:cNvSpPr/>
          <p:nvPr/>
        </p:nvSpPr>
        <p:spPr>
          <a:xfrm>
            <a:off x="1951374" y="1453312"/>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84"/>
          <p:cNvSpPr txBox="1"/>
          <p:nvPr/>
        </p:nvSpPr>
        <p:spPr>
          <a:xfrm>
            <a:off x="3804895" y="1687176"/>
            <a:ext cx="1505100" cy="423300"/>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Project BOXER On-Site Training</a:t>
            </a:r>
            <a:endParaRPr b="1" i="0" sz="1000" u="none" cap="none" strike="noStrike">
              <a:solidFill>
                <a:srgbClr val="595959"/>
              </a:solidFill>
              <a:latin typeface="Century Gothic"/>
              <a:ea typeface="Century Gothic"/>
              <a:cs typeface="Century Gothic"/>
              <a:sym typeface="Century Gothic"/>
            </a:endParaRPr>
          </a:p>
        </p:txBody>
      </p:sp>
      <p:sp>
        <p:nvSpPr>
          <p:cNvPr id="633" name="Google Shape;633;p84"/>
          <p:cNvSpPr txBox="1"/>
          <p:nvPr/>
        </p:nvSpPr>
        <p:spPr>
          <a:xfrm>
            <a:off x="3784769" y="2110488"/>
            <a:ext cx="1545600" cy="722234"/>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Management, maintenance, and/or advanced in-country training takes place.</a:t>
            </a:r>
            <a:endParaRPr b="0" i="0" sz="800" u="none" cap="none" strike="noStrike">
              <a:solidFill>
                <a:srgbClr val="595959"/>
              </a:solidFill>
              <a:latin typeface="Century Gothic"/>
              <a:ea typeface="Century Gothic"/>
              <a:cs typeface="Century Gothic"/>
              <a:sym typeface="Century Gothic"/>
            </a:endParaRPr>
          </a:p>
        </p:txBody>
      </p:sp>
      <p:sp>
        <p:nvSpPr>
          <p:cNvPr id="634" name="Google Shape;634;p84"/>
          <p:cNvSpPr/>
          <p:nvPr/>
        </p:nvSpPr>
        <p:spPr>
          <a:xfrm flipH="1">
            <a:off x="3652094" y="1298776"/>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635" name="Google Shape;635;p84"/>
          <p:cNvSpPr/>
          <p:nvPr/>
        </p:nvSpPr>
        <p:spPr>
          <a:xfrm>
            <a:off x="3663219" y="1452600"/>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p84"/>
          <p:cNvSpPr txBox="1"/>
          <p:nvPr/>
        </p:nvSpPr>
        <p:spPr>
          <a:xfrm>
            <a:off x="5512608" y="1687176"/>
            <a:ext cx="1505100" cy="246300"/>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Post-Training Survey</a:t>
            </a:r>
            <a:endParaRPr b="1" i="0" sz="1000" u="none" cap="none" strike="noStrike">
              <a:solidFill>
                <a:srgbClr val="595959"/>
              </a:solidFill>
              <a:latin typeface="Century Gothic"/>
              <a:ea typeface="Century Gothic"/>
              <a:cs typeface="Century Gothic"/>
              <a:sym typeface="Century Gothic"/>
            </a:endParaRPr>
          </a:p>
        </p:txBody>
      </p:sp>
      <p:sp>
        <p:nvSpPr>
          <p:cNvPr id="637" name="Google Shape;637;p84"/>
          <p:cNvSpPr txBox="1"/>
          <p:nvPr/>
        </p:nvSpPr>
        <p:spPr>
          <a:xfrm>
            <a:off x="5493425" y="2110500"/>
            <a:ext cx="1505100" cy="580657"/>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Project BOXER team requests feedback from trainees.</a:t>
            </a:r>
            <a:endParaRPr b="0" i="0" sz="800" u="none" cap="none" strike="noStrike">
              <a:solidFill>
                <a:srgbClr val="595959"/>
              </a:solidFill>
              <a:latin typeface="Century Gothic"/>
              <a:ea typeface="Century Gothic"/>
              <a:cs typeface="Century Gothic"/>
              <a:sym typeface="Century Gothic"/>
            </a:endParaRPr>
          </a:p>
        </p:txBody>
      </p:sp>
      <p:sp>
        <p:nvSpPr>
          <p:cNvPr id="638" name="Google Shape;638;p84"/>
          <p:cNvSpPr/>
          <p:nvPr/>
        </p:nvSpPr>
        <p:spPr>
          <a:xfrm flipH="1">
            <a:off x="5365358" y="1298765"/>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639" name="Google Shape;639;p84"/>
          <p:cNvSpPr/>
          <p:nvPr/>
        </p:nvSpPr>
        <p:spPr>
          <a:xfrm>
            <a:off x="5365458" y="1452589"/>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p84"/>
          <p:cNvSpPr txBox="1"/>
          <p:nvPr/>
        </p:nvSpPr>
        <p:spPr>
          <a:xfrm>
            <a:off x="7242782" y="1687176"/>
            <a:ext cx="1505100" cy="246300"/>
          </a:xfrm>
          <a:prstGeom prst="rect">
            <a:avLst/>
          </a:prstGeom>
          <a:noFill/>
          <a:ln>
            <a:noFill/>
          </a:ln>
        </p:spPr>
        <p:txBody>
          <a:bodyPr anchorCtr="0" anchor="b" bIns="91425" lIns="0" spcFirstLastPara="1" rIns="91425"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595959"/>
                </a:solidFill>
                <a:latin typeface="Century Gothic"/>
                <a:ea typeface="Century Gothic"/>
                <a:cs typeface="Century Gothic"/>
                <a:sym typeface="Century Gothic"/>
              </a:rPr>
              <a:t>Post-Training Support </a:t>
            </a:r>
            <a:endParaRPr b="1" i="0" sz="1000" u="none" cap="none" strike="noStrike">
              <a:solidFill>
                <a:srgbClr val="595959"/>
              </a:solidFill>
              <a:latin typeface="Century Gothic"/>
              <a:ea typeface="Century Gothic"/>
              <a:cs typeface="Century Gothic"/>
              <a:sym typeface="Century Gothic"/>
            </a:endParaRPr>
          </a:p>
        </p:txBody>
      </p:sp>
      <p:sp>
        <p:nvSpPr>
          <p:cNvPr id="641" name="Google Shape;641;p84"/>
          <p:cNvSpPr txBox="1"/>
          <p:nvPr/>
        </p:nvSpPr>
        <p:spPr>
          <a:xfrm>
            <a:off x="7222432" y="2110488"/>
            <a:ext cx="1545600" cy="722234"/>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Project BOXER provides virtual coaching, follow-up, and ongoing support.</a:t>
            </a:r>
            <a:endParaRPr b="0" i="0" sz="800" u="none" cap="none" strike="noStrike">
              <a:solidFill>
                <a:srgbClr val="595959"/>
              </a:solidFill>
              <a:latin typeface="Century Gothic"/>
              <a:ea typeface="Century Gothic"/>
              <a:cs typeface="Century Gothic"/>
              <a:sym typeface="Century Gothic"/>
            </a:endParaRPr>
          </a:p>
        </p:txBody>
      </p:sp>
      <p:sp>
        <p:nvSpPr>
          <p:cNvPr id="642" name="Google Shape;642;p84"/>
          <p:cNvSpPr/>
          <p:nvPr/>
        </p:nvSpPr>
        <p:spPr>
          <a:xfrm flipH="1">
            <a:off x="7077816" y="1299490"/>
            <a:ext cx="1834800" cy="143400"/>
          </a:xfrm>
          <a:prstGeom prst="parallelogram">
            <a:avLst>
              <a:gd fmla="val 96952" name="adj"/>
            </a:avLst>
          </a:prstGeom>
          <a:solidFill>
            <a:srgbClr val="CADC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643" name="Google Shape;643;p84"/>
          <p:cNvSpPr/>
          <p:nvPr/>
        </p:nvSpPr>
        <p:spPr>
          <a:xfrm>
            <a:off x="7077916" y="1453314"/>
            <a:ext cx="1834800" cy="143400"/>
          </a:xfrm>
          <a:prstGeom prst="parallelogram">
            <a:avLst>
              <a:gd fmla="val 96952" name="adj"/>
            </a:avLst>
          </a:prstGeom>
          <a:solidFill>
            <a:srgbClr val="B1C6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p84"/>
          <p:cNvSpPr/>
          <p:nvPr/>
        </p:nvSpPr>
        <p:spPr>
          <a:xfrm>
            <a:off x="1368088" y="3161038"/>
            <a:ext cx="2819700" cy="510300"/>
          </a:xfrm>
          <a:prstGeom prst="notchedRightArrow">
            <a:avLst>
              <a:gd fmla="val 50000" name="adj1"/>
              <a:gd fmla="val 50000" name="adj2"/>
            </a:avLst>
          </a:prstGeom>
          <a:solidFill>
            <a:srgbClr val="CADC7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dk2"/>
                </a:solidFill>
                <a:latin typeface="Century Gothic"/>
                <a:ea typeface="Century Gothic"/>
                <a:cs typeface="Century Gothic"/>
                <a:sym typeface="Century Gothic"/>
              </a:rPr>
              <a:t>4-6 weeks</a:t>
            </a:r>
            <a:endParaRPr b="0" i="0" sz="1600" u="none" cap="none" strike="noStrike">
              <a:solidFill>
                <a:srgbClr val="000000"/>
              </a:solidFill>
              <a:latin typeface="Arial"/>
              <a:ea typeface="Arial"/>
              <a:cs typeface="Arial"/>
              <a:sym typeface="Arial"/>
            </a:endParaRPr>
          </a:p>
        </p:txBody>
      </p:sp>
      <p:sp>
        <p:nvSpPr>
          <p:cNvPr id="645" name="Google Shape;645;p84"/>
          <p:cNvSpPr txBox="1"/>
          <p:nvPr/>
        </p:nvSpPr>
        <p:spPr>
          <a:xfrm>
            <a:off x="1320100" y="3755025"/>
            <a:ext cx="2915700" cy="722234"/>
          </a:xfrm>
          <a:prstGeom prst="rect">
            <a:avLst/>
          </a:prstGeom>
          <a:noFill/>
          <a:ln>
            <a:noFill/>
          </a:ln>
        </p:spPr>
        <p:txBody>
          <a:bodyPr anchorCtr="0" anchor="t" bIns="91425" lIns="0" spcFirstLastPara="1" rIns="0" wrap="square" tIns="0">
            <a:spAutoFit/>
          </a:bodyPr>
          <a:lstStyle/>
          <a:p>
            <a:pPr indent="0" lvl="0" marL="0" marR="0" rtl="0" algn="l">
              <a:lnSpc>
                <a:spcPct val="115000"/>
              </a:lnSpc>
              <a:spcBef>
                <a:spcPts val="0"/>
              </a:spcBef>
              <a:spcAft>
                <a:spcPts val="1600"/>
              </a:spcAft>
              <a:buClr>
                <a:srgbClr val="000000"/>
              </a:buClr>
              <a:buSzPts val="800"/>
              <a:buFont typeface="Arial"/>
              <a:buNone/>
            </a:pPr>
            <a:r>
              <a:rPr b="0" i="0" lang="en" sz="800" u="none" cap="none" strike="noStrike">
                <a:solidFill>
                  <a:srgbClr val="595959"/>
                </a:solidFill>
                <a:latin typeface="Century Gothic"/>
                <a:ea typeface="Century Gothic"/>
                <a:cs typeface="Century Gothic"/>
                <a:sym typeface="Century Gothic"/>
              </a:rPr>
              <a:t>Time from consultation to Project BOXER on-site training will depend on how quickly arrangements can be made in-country and the availability of the Project BOXER trainers.</a:t>
            </a:r>
            <a:endParaRPr b="0" i="0" sz="800" u="none" cap="none" strike="noStrike">
              <a:solidFill>
                <a:srgbClr val="595959"/>
              </a:solidFill>
              <a:latin typeface="Century Gothic"/>
              <a:ea typeface="Century Gothic"/>
              <a:cs typeface="Century Gothic"/>
              <a:sym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8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8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023 BHI Slide Template ALT ">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__Global Fund">
      <a:dk1>
        <a:srgbClr val="000000"/>
      </a:dk1>
      <a:lt1>
        <a:srgbClr val="FFFFFF"/>
      </a:lt1>
      <a:dk2>
        <a:srgbClr val="939393"/>
      </a:dk2>
      <a:lt2>
        <a:srgbClr val="D1D3D4"/>
      </a:lt2>
      <a:accent1>
        <a:srgbClr val="EE0C3D"/>
      </a:accent1>
      <a:accent2>
        <a:srgbClr val="2E4DF9"/>
      </a:accent2>
      <a:accent3>
        <a:srgbClr val="FAD90D"/>
      </a:accent3>
      <a:accent4>
        <a:srgbClr val="44CC36"/>
      </a:accent4>
      <a:accent5>
        <a:srgbClr val="FC9B00"/>
      </a:accent5>
      <a:accent6>
        <a:srgbClr val="8C29D3"/>
      </a:accent6>
      <a:hlink>
        <a:srgbClr val="EE0C3D"/>
      </a:hlink>
      <a:folHlink>
        <a:srgbClr val="2E4DF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